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71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76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783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7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69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14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46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43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60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23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13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E7E00-E0AE-4935-8F13-C5FE939132E0}" type="datetimeFigureOut">
              <a:rPr lang="pl-PL" smtClean="0"/>
              <a:t>2018-10-17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8AF3-1039-467D-B980-74556647DE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3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41695" y="682389"/>
            <a:ext cx="10340454" cy="2827574"/>
          </a:xfrm>
        </p:spPr>
        <p:txBody>
          <a:bodyPr>
            <a:noAutofit/>
          </a:bodyPr>
          <a:lstStyle/>
          <a:p>
            <a:r>
              <a:rPr lang="pl-PL" sz="9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Warzywne zakupy</a:t>
            </a:r>
            <a:endParaRPr lang="pl-PL" sz="9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88071" y="3929584"/>
            <a:ext cx="3976048" cy="533234"/>
          </a:xfrm>
        </p:spPr>
        <p:txBody>
          <a:bodyPr/>
          <a:lstStyle/>
          <a:p>
            <a:r>
              <a:rPr lang="pl-PL" dirty="0"/>
              <a:t>z</a:t>
            </a:r>
            <a:r>
              <a:rPr lang="pl-PL" dirty="0" smtClean="0"/>
              <a:t>ajęcia dydaktyczne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82" y="3568700"/>
            <a:ext cx="48768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1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7174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zajęć dydaktycznych wybraliśmy się na bazarek kupić warzywa. Doświadczenie te miało na celu pomóc dzieciom zrozumieć zasady dotyczące kupna i sprzedaży, a także poznać różnorodne warzywa, które są charakterystyczne dla aktualnej pory roku. </a:t>
            </a:r>
            <a:endParaRPr lang="pl-PL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26" y="4231036"/>
            <a:ext cx="3733955" cy="251847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97" y="4234910"/>
            <a:ext cx="3733955" cy="25184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045" y="4231035"/>
            <a:ext cx="3733955" cy="251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7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5" y="309967"/>
            <a:ext cx="10926161" cy="6145966"/>
          </a:xfrm>
        </p:spPr>
      </p:pic>
    </p:spTree>
    <p:extLst>
      <p:ext uri="{BB962C8B-B14F-4D97-AF65-F5344CB8AC3E}">
        <p14:creationId xmlns:p14="http://schemas.microsoft.com/office/powerpoint/2010/main" val="194367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49" y="227458"/>
            <a:ext cx="11265714" cy="6336964"/>
          </a:xfrm>
        </p:spPr>
      </p:pic>
    </p:spTree>
    <p:extLst>
      <p:ext uri="{BB962C8B-B14F-4D97-AF65-F5344CB8AC3E}">
        <p14:creationId xmlns:p14="http://schemas.microsoft.com/office/powerpoint/2010/main" val="183812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81" y="201477"/>
            <a:ext cx="11504766" cy="6471431"/>
          </a:xfrm>
        </p:spPr>
      </p:pic>
    </p:spTree>
    <p:extLst>
      <p:ext uri="{BB962C8B-B14F-4D97-AF65-F5344CB8AC3E}">
        <p14:creationId xmlns:p14="http://schemas.microsoft.com/office/powerpoint/2010/main" val="749661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Panoramiczny</PresentationFormat>
  <Paragraphs>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Times New Roman</vt:lpstr>
      <vt:lpstr>Motyw pakietu Office</vt:lpstr>
      <vt:lpstr>Warzywne zakupy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Warzywne zakupy</dc:title>
  <dc:creator>Diana Ż</dc:creator>
  <cp:lastModifiedBy>Milena Maliszewska</cp:lastModifiedBy>
  <cp:revision>3</cp:revision>
  <dcterms:created xsi:type="dcterms:W3CDTF">2018-10-16T13:35:17Z</dcterms:created>
  <dcterms:modified xsi:type="dcterms:W3CDTF">2018-10-17T08:01:33Z</dcterms:modified>
</cp:coreProperties>
</file>