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9" r:id="rId7"/>
    <p:sldId id="272" r:id="rId8"/>
    <p:sldId id="290" r:id="rId9"/>
    <p:sldId id="286" r:id="rId10"/>
    <p:sldId id="280" r:id="rId11"/>
    <p:sldId id="273" r:id="rId12"/>
    <p:sldId id="281" r:id="rId13"/>
    <p:sldId id="274" r:id="rId14"/>
    <p:sldId id="283" r:id="rId15"/>
    <p:sldId id="275" r:id="rId16"/>
    <p:sldId id="282" r:id="rId17"/>
    <p:sldId id="277" r:id="rId18"/>
    <p:sldId id="284" r:id="rId19"/>
    <p:sldId id="276" r:id="rId20"/>
    <p:sldId id="285" r:id="rId21"/>
    <p:sldId id="278" r:id="rId22"/>
    <p:sldId id="288" r:id="rId23"/>
    <p:sldId id="287" r:id="rId24"/>
    <p:sldId id="289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8. 10. 2013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reisfree.com/content1/pic/zip02/b_1331192451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5629275" cy="55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76200" y="4650272"/>
            <a:ext cx="441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3800" dirty="0" smtClean="0"/>
              <a:t>TOYS</a:t>
            </a:r>
            <a:endParaRPr lang="sk-SK" sz="13800" dirty="0"/>
          </a:p>
        </p:txBody>
      </p:sp>
      <p:pic>
        <p:nvPicPr>
          <p:cNvPr id="4" name="Obrázok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6059"/>
            <a:ext cx="705073" cy="7365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Obrázok 6" descr="http://img.siov.sk/images/projekt_vzdelavanie/log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5601" y="0"/>
            <a:ext cx="1778399" cy="7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5" descr="http://www.zsmlynky.edu.sk/loga/logoMVV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389"/>
            <a:ext cx="2819400" cy="6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8304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10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3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08" y="228600"/>
            <a:ext cx="813553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6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0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ok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0"/>
          <a:stretch/>
        </p:blipFill>
        <p:spPr bwMode="auto">
          <a:xfrm>
            <a:off x="1345668" y="228600"/>
            <a:ext cx="7805521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978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29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ázok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1176" r="1763" b="-1176"/>
          <a:stretch/>
        </p:blipFill>
        <p:spPr bwMode="auto">
          <a:xfrm>
            <a:off x="1490597" y="7189"/>
            <a:ext cx="7653403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952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6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696200" cy="576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45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57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05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0"/>
            <a:ext cx="7596201" cy="569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861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8600" y="3048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8000" b="1" dirty="0" err="1">
                <a:solidFill>
                  <a:srgbClr val="FF0000"/>
                </a:solidFill>
              </a:rPr>
              <a:t>What</a:t>
            </a:r>
            <a:r>
              <a:rPr lang="sk-SK" sz="8000" b="1" dirty="0">
                <a:solidFill>
                  <a:srgbClr val="FF0000"/>
                </a:solidFill>
              </a:rPr>
              <a:t> </a:t>
            </a:r>
            <a:r>
              <a:rPr lang="sk-SK" sz="8000" b="1" dirty="0" err="1">
                <a:solidFill>
                  <a:srgbClr val="FF0000"/>
                </a:solidFill>
              </a:rPr>
              <a:t>colour</a:t>
            </a:r>
            <a:r>
              <a:rPr lang="sk-SK" sz="8000" b="1" dirty="0">
                <a:solidFill>
                  <a:srgbClr val="FF0000"/>
                </a:solidFill>
              </a:rPr>
              <a:t> </a:t>
            </a:r>
            <a:r>
              <a:rPr lang="sk-SK" sz="8000" b="1" dirty="0" err="1">
                <a:solidFill>
                  <a:srgbClr val="FF0000"/>
                </a:solidFill>
              </a:rPr>
              <a:t>is</a:t>
            </a:r>
            <a:r>
              <a:rPr lang="sk-SK" sz="8000" b="1" dirty="0">
                <a:solidFill>
                  <a:srgbClr val="FF0000"/>
                </a:solidFill>
              </a:rPr>
              <a:t> </a:t>
            </a:r>
            <a:r>
              <a:rPr lang="sk-SK" sz="8000" b="1" dirty="0" err="1">
                <a:solidFill>
                  <a:srgbClr val="FF0000"/>
                </a:solidFill>
              </a:rPr>
              <a:t>it</a:t>
            </a:r>
            <a:r>
              <a:rPr lang="sk-SK" sz="8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22534" name="Picture 6" descr="http://infosluch.sk/wp/wp-content/uploads/2012/07/kocky-na-hran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905000"/>
            <a:ext cx="4667250" cy="45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35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09755" y="457200"/>
            <a:ext cx="8734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b="1" dirty="0" err="1" smtClean="0">
                <a:solidFill>
                  <a:srgbClr val="FF0000"/>
                </a:solidFill>
              </a:rPr>
              <a:t>What</a:t>
            </a:r>
            <a:r>
              <a:rPr lang="sk-SK" sz="8000" b="1" dirty="0" smtClean="0">
                <a:solidFill>
                  <a:srgbClr val="FF0000"/>
                </a:solidFill>
              </a:rPr>
              <a:t> </a:t>
            </a:r>
            <a:r>
              <a:rPr lang="sk-SK" sz="8000" b="1" dirty="0" err="1" smtClean="0">
                <a:solidFill>
                  <a:srgbClr val="FF0000"/>
                </a:solidFill>
              </a:rPr>
              <a:t>colour</a:t>
            </a:r>
            <a:r>
              <a:rPr lang="sk-SK" sz="8000" b="1" dirty="0" smtClean="0">
                <a:solidFill>
                  <a:srgbClr val="FF0000"/>
                </a:solidFill>
              </a:rPr>
              <a:t> </a:t>
            </a:r>
            <a:r>
              <a:rPr lang="sk-SK" sz="8000" b="1" dirty="0" err="1" smtClean="0">
                <a:solidFill>
                  <a:srgbClr val="FF0000"/>
                </a:solidFill>
              </a:rPr>
              <a:t>is</a:t>
            </a:r>
            <a:r>
              <a:rPr lang="sk-SK" sz="8000" b="1" dirty="0" smtClean="0">
                <a:solidFill>
                  <a:srgbClr val="FF0000"/>
                </a:solidFill>
              </a:rPr>
              <a:t> </a:t>
            </a:r>
            <a:r>
              <a:rPr lang="sk-SK" sz="8000" b="1" dirty="0" err="1" smtClean="0">
                <a:solidFill>
                  <a:srgbClr val="FF0000"/>
                </a:solidFill>
              </a:rPr>
              <a:t>it</a:t>
            </a:r>
            <a:r>
              <a:rPr lang="sk-SK" sz="8000" b="1" dirty="0" smtClean="0">
                <a:solidFill>
                  <a:srgbClr val="FF0000"/>
                </a:solidFill>
              </a:rPr>
              <a:t>?</a:t>
            </a:r>
            <a:endParaRPr lang="sk-SK" sz="80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www.kamaradske-hry.cz/_dataPublic/photo/c7e397918d6df09f3bb59b692d0c727c/omalovanky-k-vytisknuti-00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46"/>
          <a:stretch/>
        </p:blipFill>
        <p:spPr bwMode="auto">
          <a:xfrm>
            <a:off x="1295400" y="1524000"/>
            <a:ext cx="329565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kamaradske-hry.cz/_dataPublic/photo/c7e397918d6df09f3bb59b692d0c727c/omalovanky-k-vytisknuti-00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46"/>
          <a:stretch/>
        </p:blipFill>
        <p:spPr bwMode="auto">
          <a:xfrm>
            <a:off x="5042499" y="2176911"/>
            <a:ext cx="329565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kamaradske-hry.cz/_dataPublic/photo/c7e397918d6df09f3bb59b692d0c727c/omalovanky-k-vytisknuti-00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46"/>
          <a:stretch/>
        </p:blipFill>
        <p:spPr bwMode="auto">
          <a:xfrm>
            <a:off x="3129052" y="4515299"/>
            <a:ext cx="3295650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02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analgif.net/Gifs-animados/Expresiones/Bye-Bye/Imagen-animada-Bye-Bye-1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73989"/>
            <a:ext cx="8639328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18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80" y="685800"/>
            <a:ext cx="7423674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56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6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7220286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68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2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910966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28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ongal.com/gallery/image/255882/present_gift_christmas_birthd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24000" y="533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dirty="0" err="1" smtClean="0">
                <a:solidFill>
                  <a:srgbClr val="FF0000"/>
                </a:solidFill>
              </a:rPr>
              <a:t>What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is</a:t>
            </a:r>
            <a:r>
              <a:rPr lang="sk-SK" sz="8000" dirty="0" smtClean="0">
                <a:solidFill>
                  <a:srgbClr val="FF0000"/>
                </a:solidFill>
              </a:rPr>
              <a:t> </a:t>
            </a:r>
            <a:r>
              <a:rPr lang="sk-SK" sz="8000" dirty="0" err="1" smtClean="0">
                <a:solidFill>
                  <a:srgbClr val="FF0000"/>
                </a:solidFill>
              </a:rPr>
              <a:t>it</a:t>
            </a:r>
            <a:r>
              <a:rPr lang="sk-SK" sz="8000" dirty="0" smtClean="0">
                <a:solidFill>
                  <a:srgbClr val="FF0000"/>
                </a:solidFill>
              </a:rPr>
              <a:t>?</a:t>
            </a:r>
            <a:endParaRPr lang="sk-SK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7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opr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500024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429000" y="990600"/>
            <a:ext cx="28194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PLANE</a:t>
            </a:r>
            <a:endParaRPr lang="sk-SK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2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52</Words>
  <Application>Microsoft Office PowerPoint</Application>
  <PresentationFormat>Prezentácia na obrazovke (4:3)</PresentationFormat>
  <Paragraphs>14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Comic Sans MS</vt:lpstr>
      <vt:lpstr>Gill Sans MT</vt:lpstr>
      <vt:lpstr>Verdana</vt:lpstr>
      <vt:lpstr>Wingdings 2</vt:lpstr>
      <vt:lpstr>Slnovrat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Zuzana Kadlotová</cp:lastModifiedBy>
  <cp:revision>6</cp:revision>
  <dcterms:modified xsi:type="dcterms:W3CDTF">2013-10-08T20:57:10Z</dcterms:modified>
</cp:coreProperties>
</file>