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17.06.2019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17.06.2019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17.06.2019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17.06.2019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17.06.2019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17.06.2019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17.06.2019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17.06.2019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17.06.2019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17.06.2019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17.06.2019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17FA3B-C404-4317-B0BC-953931111309}" type="datetimeFigureOut">
              <a:rPr lang="pl-PL" smtClean="0"/>
              <a:pPr/>
              <a:t>17.06.2019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04170" y="4733923"/>
            <a:ext cx="6545631" cy="2107324"/>
          </a:xfrm>
        </p:spPr>
        <p:txBody>
          <a:bodyPr/>
          <a:lstStyle/>
          <a:p>
            <a:r>
              <a:rPr lang="pl-PL" sz="7200" dirty="0" smtClean="0"/>
              <a:t>BEZPIECZNY INTERNET</a:t>
            </a:r>
            <a:endParaRPr lang="pl-PL" sz="7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3132856" y="4514453"/>
            <a:ext cx="4784576" cy="438944"/>
          </a:xfrm>
        </p:spPr>
        <p:txBody>
          <a:bodyPr>
            <a:normAutofit lnSpcReduction="10000"/>
          </a:bodyPr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084"/>
          <a:stretch/>
        </p:blipFill>
        <p:spPr bwMode="auto">
          <a:xfrm>
            <a:off x="2170584" y="116632"/>
            <a:ext cx="4762500" cy="458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8282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30424" cy="979512"/>
          </a:xfrm>
        </p:spPr>
        <p:txBody>
          <a:bodyPr/>
          <a:lstStyle/>
          <a:p>
            <a:r>
              <a:rPr lang="pl-PL" dirty="0" smtClean="0"/>
              <a:t>8.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260648"/>
            <a:ext cx="7931224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Comic Sans MS" panose="030F0702030302020204" pitchFamily="66" charset="0"/>
              </a:rPr>
              <a:t>Zachowajcie bezpieczeństwo. Używajcie oprogramowania zabezpieczającego (np. skanerów antywirusowych). Upewnijcie się, że system operacyjny jest zaktualizowany i zabezpieczony na wypadek, gdyby e-mail nieumyślnie zainfekował wasz komputer.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29" y="2852936"/>
            <a:ext cx="7650208" cy="360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62785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337" y="116632"/>
            <a:ext cx="864096" cy="1152128"/>
          </a:xfrm>
        </p:spPr>
        <p:txBody>
          <a:bodyPr/>
          <a:lstStyle/>
          <a:p>
            <a:r>
              <a:rPr lang="pl-PL" dirty="0" smtClean="0"/>
              <a:t>9.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1242" y="476673"/>
            <a:ext cx="8229600" cy="1512168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Comic Sans MS" panose="030F0702030302020204" pitchFamily="66" charset="0"/>
              </a:rPr>
              <a:t>Bądźcie kreatywni. Upewnijcie się, że wasza tożsamość internetowa nie ujawnia żadnych osobistych informacji. Bądźcie kreatywni i wyjątkowi!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596" y="1700808"/>
            <a:ext cx="5157192" cy="515719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0268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1296144" cy="1080120"/>
          </a:xfrm>
        </p:spPr>
        <p:txBody>
          <a:bodyPr/>
          <a:lstStyle/>
          <a:p>
            <a:r>
              <a:rPr lang="pl-PL" dirty="0" smtClean="0"/>
              <a:t>10.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404665"/>
            <a:ext cx="7571184" cy="1800200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Comic Sans MS" panose="030F0702030302020204" pitchFamily="66" charset="0"/>
              </a:rPr>
              <a:t>Uważajcie. Jeśli coś brzmi zbyt dobrze, żeby było prawdą, prawdopodobnie nią nie jest! Sprawdzajcie fakty, jeśli czegoś nie jesteście pewni.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80" y="2492896"/>
            <a:ext cx="5215808" cy="34563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  <a:softEdge rad="31750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378187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149080"/>
            <a:ext cx="7772400" cy="920899"/>
          </a:xfrm>
        </p:spPr>
        <p:txBody>
          <a:bodyPr/>
          <a:lstStyle/>
          <a:p>
            <a:r>
              <a:rPr lang="pl-PL" sz="7200" b="1" dirty="0" smtClean="0">
                <a:latin typeface="Gabriola" panose="04040605051002020D02" pitchFamily="82" charset="0"/>
              </a:rPr>
              <a:t>DZIĘKUJEMY </a:t>
            </a:r>
            <a:r>
              <a:rPr lang="pl-PL" sz="7200" b="1" dirty="0" smtClean="0">
                <a:latin typeface="Gabriola" panose="04040605051002020D02" pitchFamily="82" charset="0"/>
              </a:rPr>
              <a:t>ZA UWAGĘ </a:t>
            </a:r>
            <a:endParaRPr lang="pl-PL" sz="7200" b="1" dirty="0">
              <a:latin typeface="Gabriola" panose="04040605051002020D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 rot="10800000" flipH="1" flipV="1">
            <a:off x="755576" y="5229200"/>
            <a:ext cx="7347988" cy="967237"/>
          </a:xfrm>
        </p:spPr>
        <p:txBody>
          <a:bodyPr>
            <a:normAutofit/>
          </a:bodyPr>
          <a:lstStyle/>
          <a:p>
            <a:endParaRPr lang="pl-PL" sz="4000" dirty="0">
              <a:latin typeface="Gabriola" panose="04040605051002020D02" pitchFamily="8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72648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8429178" cy="83671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3196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>
                <a:latin typeface="Comic Sans MS" panose="030F0702030302020204" pitchFamily="66" charset="0"/>
              </a:rPr>
              <a:t>Surfowanie w Internecie może być świetną zabawą oraz towarzyską i inspirującą formą spędzania czasu</a:t>
            </a:r>
            <a:r>
              <a:rPr lang="pl-PL" sz="3600" dirty="0" smtClean="0">
                <a:latin typeface="Comic Sans MS" panose="030F0702030302020204" pitchFamily="66" charset="0"/>
              </a:rPr>
              <a:t>. Jednakże w sieci czyhają na nas różne niebezpieczeństwa</a:t>
            </a:r>
            <a:endParaRPr lang="pl-PL" sz="3600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0"/>
            <a:ext cx="6096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89077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1378496" cy="1296144"/>
          </a:xfrm>
        </p:spPr>
        <p:txBody>
          <a:bodyPr/>
          <a:lstStyle/>
          <a:p>
            <a:r>
              <a:rPr lang="pl-PL" dirty="0" smtClean="0"/>
              <a:t>1.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91680" y="188641"/>
            <a:ext cx="7067128" cy="3096344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Comic Sans MS" panose="030F0702030302020204" pitchFamily="66" charset="0"/>
              </a:rPr>
              <a:t>Bądźcie dyskretni. Informacje, które publikujecie, stają się publiczne i widoczne dla wszystkich. Nie wstawiajcie informacji lub obrazków, których nie chcecie udostępniać całemu światu. Uważajcie – mogą zostać przekazane dalej!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3810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71221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1450504" cy="1195536"/>
          </a:xfrm>
        </p:spPr>
        <p:txBody>
          <a:bodyPr/>
          <a:lstStyle/>
          <a:p>
            <a:r>
              <a:rPr lang="pl-PL" dirty="0" smtClean="0"/>
              <a:t>2.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35696" y="188640"/>
            <a:ext cx="6779096" cy="5505475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Comic Sans MS" panose="030F0702030302020204" pitchFamily="66" charset="0"/>
              </a:rPr>
              <a:t>Bądźcie anonimowi. Nie dzielcie się prywatnymi lub bardzo osobistymi informacjami. Nigdy nie zamieszczajcie lub wysyłajcie czegokolwiek, co może posłużyć do zlokalizowania was lub innej osoby (na przykład imienia i nazwiska, adresu e-mail, czy też adresu domowego lub numeru telefonu).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03" y="3217882"/>
            <a:ext cx="6611888" cy="361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93210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1152128" cy="1123528"/>
          </a:xfrm>
        </p:spPr>
        <p:txBody>
          <a:bodyPr/>
          <a:lstStyle/>
          <a:p>
            <a:r>
              <a:rPr lang="pl-PL" dirty="0" smtClean="0"/>
              <a:t>3.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404664"/>
            <a:ext cx="7427168" cy="1540768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Comic Sans MS" panose="030F0702030302020204" pitchFamily="66" charset="0"/>
              </a:rPr>
              <a:t>Zachowajcie prywatność. Nigdy nie udostępniajcie haseł lub podpowiedzi do nich.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2" y="2192008"/>
            <a:ext cx="7141464" cy="44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91920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51" y="13479"/>
            <a:ext cx="1090464" cy="1195536"/>
          </a:xfrm>
        </p:spPr>
        <p:txBody>
          <a:bodyPr/>
          <a:lstStyle/>
          <a:p>
            <a:r>
              <a:rPr lang="pl-PL" dirty="0" smtClean="0"/>
              <a:t>4.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88641"/>
            <a:ext cx="7427168" cy="2520280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Comic Sans MS" panose="030F0702030302020204" pitchFamily="66" charset="0"/>
              </a:rPr>
              <a:t>Zachowajcie dystans. Nie organizujcie spotkań z przypadkowymi osobami poznanymi w sieci. Jeśli już musicie, spotykajcie się wyłącznie w bezpiecznych i publicznych miejscach, powiadomcie kogoś o swoich planach i przyprowadźcie ze sobą znajomego.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225" t="21564"/>
          <a:stretch/>
        </p:blipFill>
        <p:spPr bwMode="auto">
          <a:xfrm>
            <a:off x="1475656" y="2852936"/>
            <a:ext cx="5775786" cy="335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89899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36104" cy="1008112"/>
          </a:xfrm>
        </p:spPr>
        <p:txBody>
          <a:bodyPr/>
          <a:lstStyle/>
          <a:p>
            <a:r>
              <a:rPr lang="pl-PL" dirty="0" smtClean="0"/>
              <a:t>5.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88640"/>
            <a:ext cx="7776864" cy="2016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latin typeface="Comic Sans MS" panose="030F0702030302020204" pitchFamily="66" charset="0"/>
              </a:rPr>
              <a:t>Bądźcie </a:t>
            </a:r>
            <a:r>
              <a:rPr lang="pl-PL" dirty="0">
                <a:latin typeface="Comic Sans MS" panose="030F0702030302020204" pitchFamily="66" charset="0"/>
              </a:rPr>
              <a:t>szczerzy. Możliwe, że kusi was udawanie kogoś, kim nie jesteście. Pamiętajcie, że inni ludzie również mogą myśleć w ten sam sposób. Potrafią podawać się za kogoś, kim w rzeczywistości nie są.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6928867" cy="461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86283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92088" cy="1008112"/>
          </a:xfrm>
        </p:spPr>
        <p:txBody>
          <a:bodyPr/>
          <a:lstStyle/>
          <a:p>
            <a:r>
              <a:rPr lang="pl-PL" dirty="0" smtClean="0"/>
              <a:t>6.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260648"/>
            <a:ext cx="8013576" cy="2664296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Comic Sans MS" panose="030F0702030302020204" pitchFamily="66" charset="0"/>
              </a:rPr>
              <a:t>Bądźcie uprzejmi. Nie wdawajcie się w zbędne dyskusje z natrętnymi osobami. Jeśli ktoś was obraża, po prostu odejdźcie od komputera. Powiadomcie dorosłego lub administratora o danej osobie i jej zachowaniu. To ma być przede wszystkim zabawa, czyż nie?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512" y="2731852"/>
            <a:ext cx="3494639" cy="349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34165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1080120" cy="1008112"/>
          </a:xfrm>
        </p:spPr>
        <p:txBody>
          <a:bodyPr/>
          <a:lstStyle/>
          <a:p>
            <a:r>
              <a:rPr lang="pl-PL" dirty="0" smtClean="0"/>
              <a:t>7.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88640"/>
            <a:ext cx="7787208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Comic Sans MS" panose="030F0702030302020204" pitchFamily="66" charset="0"/>
              </a:rPr>
              <a:t>Uważajcie na wirusy. Nie otwierajcie, nie odpowiadajcie i nie przesyłajcie dalej e-maili, czy też wiadomości z komunikatora, jeśli nie znacie osoby wysyłającej i nie sprawdziliście zawartości programem antywirusowym. Może ona zawierać niebezpieczne oprogramowanie (takie jak spyware, czy wirusy), lub być obraźliwa.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871" b="1475"/>
          <a:stretch/>
        </p:blipFill>
        <p:spPr bwMode="auto">
          <a:xfrm>
            <a:off x="1055682" y="3140968"/>
            <a:ext cx="7020272" cy="335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77026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57</TotalTime>
  <Words>393</Words>
  <Application>Microsoft Office PowerPoint</Application>
  <PresentationFormat>Pokaz na ekranie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Kierownictwo</vt:lpstr>
      <vt:lpstr>BEZPIECZNY INTERNET</vt:lpstr>
      <vt:lpstr>Slajd 2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DZIĘKUJEMY ZA UWAGĘ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BEZPIECZNY INTERNET</dc:title>
  <dc:creator>Wiktoria i Michalina</dc:creator>
  <cp:lastModifiedBy>user</cp:lastModifiedBy>
  <cp:revision>9</cp:revision>
  <dcterms:created xsi:type="dcterms:W3CDTF">2018-01-11T18:51:44Z</dcterms:created>
  <dcterms:modified xsi:type="dcterms:W3CDTF">2019-06-17T17:15:38Z</dcterms:modified>
</cp:coreProperties>
</file>