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FCC-55D6-407B-B32F-DA0346CC088B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99E0-6CFD-41D2-AB0E-810998DE8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33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FCC-55D6-407B-B32F-DA0346CC088B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99E0-6CFD-41D2-AB0E-810998DE8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8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FCC-55D6-407B-B32F-DA0346CC088B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99E0-6CFD-41D2-AB0E-810998DE8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2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FCC-55D6-407B-B32F-DA0346CC088B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99E0-6CFD-41D2-AB0E-810998DE8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87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FCC-55D6-407B-B32F-DA0346CC088B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99E0-6CFD-41D2-AB0E-810998DE8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65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FCC-55D6-407B-B32F-DA0346CC088B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99E0-6CFD-41D2-AB0E-810998DE8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50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FCC-55D6-407B-B32F-DA0346CC088B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99E0-6CFD-41D2-AB0E-810998DE8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49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FCC-55D6-407B-B32F-DA0346CC088B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99E0-6CFD-41D2-AB0E-810998DE8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8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FCC-55D6-407B-B32F-DA0346CC088B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99E0-6CFD-41D2-AB0E-810998DE8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27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FCC-55D6-407B-B32F-DA0346CC088B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99E0-6CFD-41D2-AB0E-810998DE8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89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FCC-55D6-407B-B32F-DA0346CC088B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99E0-6CFD-41D2-AB0E-810998DE8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36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6FCC-55D6-407B-B32F-DA0346CC088B}" type="datetimeFigureOut">
              <a:rPr lang="pl-PL" smtClean="0"/>
              <a:t>2018-12-07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899E0-6CFD-41D2-AB0E-810998DE8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5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736">
              <a:srgbClr val="EA7E34"/>
            </a:gs>
            <a:gs pos="0">
              <a:schemeClr val="accent2">
                <a:lumMod val="67000"/>
              </a:schemeClr>
            </a:gs>
            <a:gs pos="71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586681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pl-PL" dirty="0"/>
              <a:t>K</a:t>
            </a:r>
            <a:r>
              <a:rPr lang="pl-PL" dirty="0" smtClean="0"/>
              <a:t>siążki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692" y="2852394"/>
            <a:ext cx="7891848" cy="32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7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80520" y="3041780"/>
            <a:ext cx="9144000" cy="23876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78941" y="591931"/>
            <a:ext cx="6096000" cy="21318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9.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Najlepsze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książki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dla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dzieci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wszech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czasów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Harry Potter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Kamień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Filozoficzny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Joanne Kathleen Rowling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Kolejna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książka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którą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chyba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cały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świat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Opowiada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małym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chłopcu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który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pewnego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dnia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dowiaduje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się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że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jest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czarodziejem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że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będzie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pobierał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nauki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Szkole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Magii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Czarodziejstwa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1" y="2927006"/>
            <a:ext cx="6549081" cy="36838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56" y="575924"/>
            <a:ext cx="3085584" cy="481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5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1364" y="6869453"/>
            <a:ext cx="10515600" cy="2852737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38896" y="496156"/>
            <a:ext cx="11228173" cy="223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11.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Najlepsze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książki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dla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dzieci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wszech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czasów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Ania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Zielonego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Wzgórza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Lucy Maud Montgomery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Tę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historię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chyba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każdy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więc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myślę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że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potrzeby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by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ją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przedstawiać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3200" dirty="0"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🙂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Dodam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tylko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że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niedawno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ukazała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się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kolejna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ekranizacja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słynnej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“Ani”.</a:t>
            </a:r>
            <a:endParaRPr lang="pl-PL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2" y="2999679"/>
            <a:ext cx="4065000" cy="36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3755" y="-843462"/>
            <a:ext cx="10515600" cy="2852737"/>
          </a:xfrm>
        </p:spPr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Kamil Szarek</a:t>
            </a:r>
          </a:p>
          <a:p>
            <a:r>
              <a:rPr lang="pl-PL" smtClean="0">
                <a:solidFill>
                  <a:schemeClr val="tx1"/>
                </a:solidFill>
              </a:rPr>
              <a:t>Tomasz Muniak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Konrad Kołodziejczyk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3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6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00472" y="538591"/>
            <a:ext cx="10515600" cy="1287034"/>
          </a:xfrm>
        </p:spPr>
        <p:txBody>
          <a:bodyPr/>
          <a:lstStyle/>
          <a:p>
            <a:r>
              <a:rPr lang="pl-PL" dirty="0" smtClean="0"/>
              <a:t>Rodzaje książek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877" y="1677798"/>
            <a:ext cx="7745326" cy="387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6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Literatura piękna </a:t>
            </a:r>
            <a:endParaRPr lang="pl-PL" sz="5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539" r="1453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7865"/>
          </a:xfrm>
        </p:spPr>
        <p:txBody>
          <a:bodyPr>
            <a:normAutofit/>
          </a:bodyPr>
          <a:lstStyle/>
          <a:p>
            <a:r>
              <a:rPr lang="pl-PL" sz="1800" b="1" dirty="0"/>
              <a:t>Literatura piękna</a:t>
            </a:r>
            <a:r>
              <a:rPr lang="pl-PL" sz="1800" dirty="0"/>
              <a:t> – typ piśmiennictwa (także dzieł ustnych), do którego zalicza się wszystkie teksty o dominującej funkcji estetycznej języka, a więc dzieła literackie, w odróżnieniu od tekstów o charakterze informacyjnym, publicystycznym, naukowym etc. (literatura użytkowa</a:t>
            </a:r>
            <a:r>
              <a:rPr lang="pl-PL" sz="1800" dirty="0" smtClean="0"/>
              <a:t>). </a:t>
            </a:r>
            <a:r>
              <a:rPr lang="pl-PL" sz="1800" dirty="0"/>
              <a:t>Zakres literatury pięknej jest zależny od kryteriów obowiązujących w danej epoce historycznej. Granice między taką literaturą a innym typem piśmiennictwa (i tekstów ustnych), np. użytkowym, nie są łatwe do wyznaczenia przez badaczy, ze względu na występujące licznie gatunki </a:t>
            </a:r>
            <a:r>
              <a:rPr lang="pl-PL" sz="1800" dirty="0" smtClean="0"/>
              <a:t>pograniczne.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230416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6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/>
              <a:t>Komiksy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893" r="2289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Komiks</a:t>
            </a:r>
            <a:r>
              <a:rPr lang="pl-PL" sz="2400" dirty="0"/>
              <a:t> – </a:t>
            </a:r>
            <a:r>
              <a:rPr lang="pl-PL" sz="2400" dirty="0" smtClean="0"/>
              <a:t>sekwencyjna </a:t>
            </a:r>
            <a:r>
              <a:rPr lang="pl-PL" sz="2400" dirty="0"/>
              <a:t>historia obrazkowa, często z dodanym tekstem, publikowana w </a:t>
            </a:r>
            <a:r>
              <a:rPr lang="pl-PL" sz="2400" dirty="0" smtClean="0"/>
              <a:t>prasie lub </a:t>
            </a:r>
            <a:r>
              <a:rPr lang="pl-PL" sz="2400" dirty="0"/>
              <a:t>w formie osobnych zeszytów, która wykształciła się jako odrębna forma wydawnicza na przełomie XIX i XX wieku z </a:t>
            </a:r>
            <a:r>
              <a:rPr lang="pl-PL" sz="2400" dirty="0" smtClean="0"/>
              <a:t>gazetowej grafiki </a:t>
            </a:r>
            <a:r>
              <a:rPr lang="pl-PL" sz="2400" dirty="0"/>
              <a:t>satyrycznej</a:t>
            </a:r>
          </a:p>
        </p:txBody>
      </p:sp>
    </p:spTree>
    <p:extLst>
      <p:ext uri="{BB962C8B-B14F-4D97-AF65-F5344CB8AC3E}">
        <p14:creationId xmlns:p14="http://schemas.microsoft.com/office/powerpoint/2010/main" val="4287488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6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           </a:t>
            </a:r>
            <a:r>
              <a:rPr lang="pl-PL" sz="5400" dirty="0" smtClean="0"/>
              <a:t>Historyczne</a:t>
            </a:r>
            <a:endParaRPr lang="pl-PL" sz="54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5818"/>
          <a:stretch>
            <a:fillRect/>
          </a:stretch>
        </p:blipFill>
        <p:spPr/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Powieść historyczna</a:t>
            </a:r>
            <a:r>
              <a:rPr lang="pl-PL" sz="2400" dirty="0"/>
              <a:t> – jedna z odmian </a:t>
            </a:r>
            <a:r>
              <a:rPr lang="pl-PL" sz="2400" dirty="0" smtClean="0"/>
              <a:t>powieści, </a:t>
            </a:r>
            <a:r>
              <a:rPr lang="pl-PL" sz="2400" dirty="0"/>
              <a:t>której powstanie w nowożytnej formie datuje się na początek </a:t>
            </a:r>
            <a:r>
              <a:rPr lang="pl-PL" sz="2400" dirty="0" err="1" smtClean="0"/>
              <a:t>XlX</a:t>
            </a:r>
            <a:r>
              <a:rPr lang="pl-PL" sz="2400" dirty="0" smtClean="0"/>
              <a:t> wieku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8886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6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9" y="786580"/>
            <a:ext cx="3932236" cy="99551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</a:t>
            </a:r>
            <a:r>
              <a:rPr lang="pl-PL" sz="5400" dirty="0" smtClean="0"/>
              <a:t>Naukowe</a:t>
            </a:r>
            <a:endParaRPr lang="pl-PL" sz="5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r="2532"/>
          <a:stretch>
            <a:fillRect/>
          </a:stretch>
        </p:blipFill>
        <p:spPr/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839789" y="2049461"/>
            <a:ext cx="3932237" cy="4371003"/>
          </a:xfrm>
        </p:spPr>
        <p:txBody>
          <a:bodyPr>
            <a:noAutofit/>
          </a:bodyPr>
          <a:lstStyle/>
          <a:p>
            <a:r>
              <a:rPr lang="pl-PL" sz="2400" b="1" dirty="0"/>
              <a:t>Publikacja naukowa</a:t>
            </a:r>
            <a:r>
              <a:rPr lang="pl-PL" sz="2400" dirty="0"/>
              <a:t> – artykuł w </a:t>
            </a:r>
            <a:r>
              <a:rPr lang="pl-PL" sz="2400" dirty="0" smtClean="0"/>
              <a:t>czasopiśmie naukowym lub </a:t>
            </a:r>
            <a:r>
              <a:rPr lang="pl-PL" sz="2400" dirty="0"/>
              <a:t>w formie </a:t>
            </a:r>
            <a:r>
              <a:rPr lang="pl-PL" sz="2400" dirty="0" smtClean="0"/>
              <a:t>książki , </a:t>
            </a:r>
            <a:r>
              <a:rPr lang="pl-PL" sz="2400" dirty="0"/>
              <a:t>spełniający określone, ostre kryteria poprawności, opisujący oryginalne </a:t>
            </a:r>
            <a:r>
              <a:rPr lang="pl-PL" sz="2400" dirty="0" smtClean="0"/>
              <a:t>badania naukowe </a:t>
            </a:r>
            <a:r>
              <a:rPr lang="pl-PL" sz="2400" dirty="0"/>
              <a:t>i wynikające z nich wnioski, lub zbierający w formie przeglądu wnioski z wcześniej opublikowanych prac. Publikacje naukowe są zazwyczaj naukowym </a:t>
            </a:r>
            <a:r>
              <a:rPr lang="pl-PL" sz="2400" dirty="0" smtClean="0"/>
              <a:t>źródłem pierwotnym.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788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6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4704" y="747251"/>
            <a:ext cx="3447076" cy="987908"/>
          </a:xfrm>
        </p:spPr>
        <p:txBody>
          <a:bodyPr>
            <a:normAutofit fontScale="90000"/>
          </a:bodyPr>
          <a:lstStyle/>
          <a:p>
            <a:r>
              <a:rPr lang="pl-PL" sz="4800" dirty="0" smtClean="0"/>
              <a:t>                                </a:t>
            </a:r>
            <a:r>
              <a:rPr lang="pl-PL" sz="6000" dirty="0" smtClean="0"/>
              <a:t>Kryminały</a:t>
            </a:r>
            <a:endParaRPr lang="pl-PL" sz="6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464458" y="1843314"/>
            <a:ext cx="4307568" cy="4025674"/>
          </a:xfrm>
        </p:spPr>
        <p:txBody>
          <a:bodyPr>
            <a:normAutofit/>
          </a:bodyPr>
          <a:lstStyle/>
          <a:p>
            <a:r>
              <a:rPr lang="pl-PL" sz="2400" b="1" dirty="0"/>
              <a:t>Powieść kryminalna</a:t>
            </a:r>
            <a:r>
              <a:rPr lang="pl-PL" sz="2400" dirty="0"/>
              <a:t> – odmiana </a:t>
            </a:r>
            <a:r>
              <a:rPr lang="pl-PL" sz="2400" dirty="0" smtClean="0"/>
              <a:t>powieści charakteryzująca </a:t>
            </a:r>
            <a:r>
              <a:rPr lang="pl-PL" sz="2400" dirty="0"/>
              <a:t>się fabułą zorganizowaną wokół zbrodni, okoliczności dojścia do niej, dochodzenia oraz ujawnienia osoby sprawcy. Współcześnie, w najbardziej zasadniczym podziale, przyjmuje się, że powieść kryminalna dzieli się na cztery pododmiany</a:t>
            </a:r>
          </a:p>
        </p:txBody>
      </p:sp>
    </p:spTree>
    <p:extLst>
      <p:ext uri="{BB962C8B-B14F-4D97-AF65-F5344CB8AC3E}">
        <p14:creationId xmlns:p14="http://schemas.microsoft.com/office/powerpoint/2010/main" val="351939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b="1" dirty="0"/>
              <a:t>Najlepsze książki dla dzieci wszech czas</a:t>
            </a:r>
            <a:r>
              <a:rPr lang="en-US" b="1" dirty="0" err="1"/>
              <a:t>ów</a:t>
            </a:r>
            <a:r>
              <a:rPr lang="en-US" b="1" dirty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Jedna</a:t>
            </a:r>
            <a:r>
              <a:rPr lang="en-US" dirty="0"/>
              <a:t> z </a:t>
            </a:r>
            <a:r>
              <a:rPr lang="en-US" dirty="0" err="1"/>
              <a:t>najbardziej</a:t>
            </a:r>
            <a:r>
              <a:rPr lang="en-US" dirty="0"/>
              <a:t> </a:t>
            </a:r>
            <a:r>
              <a:rPr lang="en-US" dirty="0" err="1"/>
              <a:t>znanych</a:t>
            </a:r>
            <a:r>
              <a:rPr lang="en-US" dirty="0"/>
              <a:t> </a:t>
            </a:r>
            <a:r>
              <a:rPr lang="en-US" dirty="0" err="1"/>
              <a:t>książek</a:t>
            </a:r>
            <a:r>
              <a:rPr lang="en-US" dirty="0"/>
              <a:t> w USA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tytuł</a:t>
            </a:r>
            <a:r>
              <a:rPr lang="en-US" dirty="0"/>
              <a:t>, </a:t>
            </a:r>
            <a:r>
              <a:rPr lang="en-US" dirty="0" err="1"/>
              <a:t>który</a:t>
            </a:r>
            <a:r>
              <a:rPr lang="en-US" dirty="0"/>
              <a:t> </a:t>
            </a:r>
            <a:r>
              <a:rPr lang="en-US" dirty="0" err="1"/>
              <a:t>twórca</a:t>
            </a:r>
            <a:r>
              <a:rPr lang="en-US" dirty="0"/>
              <a:t> Virgin Mobile, Richard Branson </a:t>
            </a:r>
            <a:r>
              <a:rPr lang="en-US" dirty="0" err="1"/>
              <a:t>wymienił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pierwszym</a:t>
            </a:r>
            <a:r>
              <a:rPr lang="en-US" dirty="0"/>
              <a:t> </a:t>
            </a:r>
            <a:r>
              <a:rPr lang="en-US" dirty="0" err="1"/>
              <a:t>miejscu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liście</a:t>
            </a:r>
            <a:r>
              <a:rPr lang="en-US" dirty="0"/>
              <a:t> </a:t>
            </a:r>
            <a:r>
              <a:rPr lang="en-US" dirty="0" err="1"/>
              <a:t>książek</a:t>
            </a:r>
            <a:r>
              <a:rPr lang="en-US" dirty="0"/>
              <a:t>, </a:t>
            </a:r>
            <a:r>
              <a:rPr lang="en-US" dirty="0" err="1"/>
              <a:t>które</a:t>
            </a:r>
            <a:r>
              <a:rPr lang="en-US" dirty="0"/>
              <a:t> </a:t>
            </a:r>
            <a:r>
              <a:rPr lang="en-US" dirty="0" err="1"/>
              <a:t>jego</a:t>
            </a:r>
            <a:r>
              <a:rPr lang="en-US" dirty="0"/>
              <a:t> </a:t>
            </a:r>
            <a:r>
              <a:rPr lang="en-US" dirty="0" err="1"/>
              <a:t>zdaniem</a:t>
            </a:r>
            <a:r>
              <a:rPr lang="en-US" dirty="0"/>
              <a:t> </a:t>
            </a:r>
            <a:r>
              <a:rPr lang="en-US" dirty="0" err="1"/>
              <a:t>warto</a:t>
            </a:r>
            <a:r>
              <a:rPr lang="en-US" dirty="0"/>
              <a:t> </a:t>
            </a:r>
            <a:r>
              <a:rPr lang="en-US" dirty="0" err="1"/>
              <a:t>przeczytać</a:t>
            </a:r>
            <a:r>
              <a:rPr lang="en-US" dirty="0"/>
              <a:t> </a:t>
            </a:r>
            <a:r>
              <a:rPr lang="en-US" dirty="0" err="1"/>
              <a:t>przynajmniej</a:t>
            </a:r>
            <a:r>
              <a:rPr lang="en-US" dirty="0"/>
              <a:t> </a:t>
            </a:r>
            <a:r>
              <a:rPr lang="en-US" dirty="0" err="1"/>
              <a:t>raz</a:t>
            </a:r>
            <a:r>
              <a:rPr lang="en-US" dirty="0"/>
              <a:t> w </a:t>
            </a:r>
            <a:r>
              <a:rPr lang="en-US" dirty="0" err="1"/>
              <a:t>swoim</a:t>
            </a:r>
            <a:r>
              <a:rPr lang="en-US" dirty="0"/>
              <a:t> </a:t>
            </a:r>
            <a:r>
              <a:rPr lang="en-US" dirty="0" err="1"/>
              <a:t>życiu</a:t>
            </a:r>
            <a:r>
              <a:rPr lang="en-US" dirty="0"/>
              <a:t>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66" y="3154127"/>
            <a:ext cx="5518724" cy="310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07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4315" y="5066549"/>
            <a:ext cx="10515600" cy="285273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69" y="102841"/>
            <a:ext cx="1309431" cy="106226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56115" y="514251"/>
            <a:ext cx="6096000" cy="21318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Najlepsze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książki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dla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dzieci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wszech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czasów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Mały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Książę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Antoine de Saint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Exupery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króciutka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historia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zawiera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sobie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życiowej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mądrości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że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można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by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nią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obdzielić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cały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świat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napisać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jej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temat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tysiące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rozpraw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Jest to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także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książek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które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sprzedały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się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świecie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ponad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100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mln-oym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nakładzie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&gt;&gt;&gt;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1" y="203187"/>
            <a:ext cx="2899333" cy="42784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0" y="3292360"/>
            <a:ext cx="4877959" cy="21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455</Words>
  <Application>Microsoft Office PowerPoint</Application>
  <PresentationFormat>Panoramiczny</PresentationFormat>
  <Paragraphs>24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Symbol</vt:lpstr>
      <vt:lpstr>Times New Roman</vt:lpstr>
      <vt:lpstr>Motyw pakietu Office</vt:lpstr>
      <vt:lpstr>Książki</vt:lpstr>
      <vt:lpstr>Rodzaje książek </vt:lpstr>
      <vt:lpstr>Literatura piękna </vt:lpstr>
      <vt:lpstr>Komiksy </vt:lpstr>
      <vt:lpstr>                              Historyczne</vt:lpstr>
      <vt:lpstr>                                    Naukowe</vt:lpstr>
      <vt:lpstr>                                Kryminały</vt:lpstr>
      <vt:lpstr> Najlepsze książki dla dzieci wszech czasów </vt:lpstr>
      <vt:lpstr>Prezentacja programu PowerPoint</vt:lpstr>
      <vt:lpstr>Prezentacja programu PowerPoint</vt:lpstr>
      <vt:lpstr>Prezentacja programu PowerPoint</vt:lpstr>
      <vt:lpstr>KONIEC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Książki</dc:title>
  <dc:creator>2a</dc:creator>
  <cp:lastModifiedBy>2a</cp:lastModifiedBy>
  <cp:revision>9</cp:revision>
  <dcterms:created xsi:type="dcterms:W3CDTF">2018-11-23T12:34:42Z</dcterms:created>
  <dcterms:modified xsi:type="dcterms:W3CDTF">2018-12-07T12:14:53Z</dcterms:modified>
</cp:coreProperties>
</file>