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74" r:id="rId4"/>
    <p:sldId id="272" r:id="rId5"/>
    <p:sldId id="273" r:id="rId6"/>
    <p:sldId id="275" r:id="rId7"/>
    <p:sldId id="276" r:id="rId8"/>
    <p:sldId id="277" r:id="rId9"/>
    <p:sldId id="278" r:id="rId10"/>
    <p:sldId id="280" r:id="rId11"/>
    <p:sldId id="279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F8190-1E3D-49E9-8AC8-65E100A2BDAC}" type="datetimeFigureOut">
              <a:rPr lang="pl-PL" smtClean="0"/>
              <a:pPr/>
              <a:t>2018-11-11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AE64E-B4D3-46D3-A69E-A1AF85423CE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F8190-1E3D-49E9-8AC8-65E100A2BDAC}" type="datetimeFigureOut">
              <a:rPr lang="pl-PL" smtClean="0"/>
              <a:pPr/>
              <a:t>2018-11-11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AE64E-B4D3-46D3-A69E-A1AF85423CE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F8190-1E3D-49E9-8AC8-65E100A2BDAC}" type="datetimeFigureOut">
              <a:rPr lang="pl-PL" smtClean="0"/>
              <a:pPr/>
              <a:t>2018-11-11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AE64E-B4D3-46D3-A69E-A1AF85423CE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F8190-1E3D-49E9-8AC8-65E100A2BDAC}" type="datetimeFigureOut">
              <a:rPr lang="pl-PL" smtClean="0"/>
              <a:pPr/>
              <a:t>2018-11-11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AE64E-B4D3-46D3-A69E-A1AF85423CE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F8190-1E3D-49E9-8AC8-65E100A2BDAC}" type="datetimeFigureOut">
              <a:rPr lang="pl-PL" smtClean="0"/>
              <a:pPr/>
              <a:t>2018-11-11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AE64E-B4D3-46D3-A69E-A1AF85423CE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F8190-1E3D-49E9-8AC8-65E100A2BDAC}" type="datetimeFigureOut">
              <a:rPr lang="pl-PL" smtClean="0"/>
              <a:pPr/>
              <a:t>2018-11-11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AE64E-B4D3-46D3-A69E-A1AF85423CE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F8190-1E3D-49E9-8AC8-65E100A2BDAC}" type="datetimeFigureOut">
              <a:rPr lang="pl-PL" smtClean="0"/>
              <a:pPr/>
              <a:t>2018-11-11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AE64E-B4D3-46D3-A69E-A1AF85423CE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F8190-1E3D-49E9-8AC8-65E100A2BDAC}" type="datetimeFigureOut">
              <a:rPr lang="pl-PL" smtClean="0"/>
              <a:pPr/>
              <a:t>2018-11-11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AE64E-B4D3-46D3-A69E-A1AF85423CE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F8190-1E3D-49E9-8AC8-65E100A2BDAC}" type="datetimeFigureOut">
              <a:rPr lang="pl-PL" smtClean="0"/>
              <a:pPr/>
              <a:t>2018-11-11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AE64E-B4D3-46D3-A69E-A1AF85423CE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F8190-1E3D-49E9-8AC8-65E100A2BDAC}" type="datetimeFigureOut">
              <a:rPr lang="pl-PL" smtClean="0"/>
              <a:pPr/>
              <a:t>2018-11-11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AE64E-B4D3-46D3-A69E-A1AF85423CE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F8190-1E3D-49E9-8AC8-65E100A2BDAC}" type="datetimeFigureOut">
              <a:rPr lang="pl-PL" smtClean="0"/>
              <a:pPr/>
              <a:t>2018-11-11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AE64E-B4D3-46D3-A69E-A1AF85423CE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F8190-1E3D-49E9-8AC8-65E100A2BDAC}" type="datetimeFigureOut">
              <a:rPr lang="pl-PL" smtClean="0"/>
              <a:pPr/>
              <a:t>2018-11-11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AE64E-B4D3-46D3-A69E-A1AF85423CE8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ZVG8nE01tGM" TargetMode="External"/><Relationship Id="rId2" Type="http://schemas.openxmlformats.org/officeDocument/2006/relationships/hyperlink" Target="https://www.youtube.com/watch?v=UKTGcy2kMcA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4000"/>
            <a:lum/>
          </a:blip>
          <a:srcRect/>
          <a:stretch>
            <a:fillRect l="-10000" r="-10000" b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3600451"/>
          </a:xfrm>
        </p:spPr>
        <p:txBody>
          <a:bodyPr>
            <a:normAutofit/>
          </a:bodyPr>
          <a:lstStyle/>
          <a:p>
            <a:r>
              <a:rPr lang="pl-PL" sz="8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lgerian" pitchFamily="82" charset="0"/>
              </a:rPr>
              <a:t>Logorytmika</a:t>
            </a:r>
            <a:r>
              <a:rPr lang="pl-PL" sz="8000" dirty="0" smtClean="0">
                <a:latin typeface="Algerian" pitchFamily="82" charset="0"/>
              </a:rPr>
              <a:t> </a:t>
            </a:r>
            <a:endParaRPr lang="pl-PL" sz="8000" dirty="0"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hlinkClick r:id="rId2"/>
              </a:rPr>
              <a:t>https://</a:t>
            </a:r>
            <a:r>
              <a:rPr lang="pl-PL" dirty="0" smtClean="0">
                <a:hlinkClick r:id="rId2"/>
              </a:rPr>
              <a:t>www.youtube.com/watch?v=UKTGcy2kMcA</a:t>
            </a:r>
            <a:endParaRPr lang="pl-PL" dirty="0" smtClean="0"/>
          </a:p>
          <a:p>
            <a:r>
              <a:rPr lang="pl-PL" smtClean="0">
                <a:hlinkClick r:id="rId3"/>
              </a:rPr>
              <a:t>https</a:t>
            </a:r>
            <a:r>
              <a:rPr lang="pl-PL" smtClean="0">
                <a:hlinkClick r:id="rId3"/>
              </a:rPr>
              <a:t>://</a:t>
            </a:r>
            <a:r>
              <a:rPr lang="pl-PL" smtClean="0">
                <a:hlinkClick r:id="rId3"/>
              </a:rPr>
              <a:t>www.youtube.com/watch?v=ZVG8nE01tGM</a:t>
            </a:r>
            <a:endParaRPr lang="pl-PL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6000"/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6600" dirty="0" smtClean="0"/>
              <a:t>Dziękujemy za uwagę</a:t>
            </a:r>
          </a:p>
          <a:p>
            <a:pPr algn="r">
              <a:buNone/>
            </a:pPr>
            <a:endParaRPr lang="pl-PL" dirty="0" smtClean="0"/>
          </a:p>
          <a:p>
            <a:pPr algn="r">
              <a:buNone/>
            </a:pPr>
            <a:endParaRPr lang="pl-PL" dirty="0" smtClean="0"/>
          </a:p>
          <a:p>
            <a:pPr algn="r">
              <a:buNone/>
            </a:pPr>
            <a:endParaRPr lang="pl-PL" dirty="0" smtClean="0"/>
          </a:p>
          <a:p>
            <a:pPr algn="r">
              <a:buNone/>
            </a:pPr>
            <a:endParaRPr lang="pl-PL" dirty="0" smtClean="0"/>
          </a:p>
          <a:p>
            <a:pPr algn="r">
              <a:buNone/>
            </a:pPr>
            <a:endParaRPr lang="pl-PL" dirty="0" smtClean="0"/>
          </a:p>
          <a:p>
            <a:pPr algn="r">
              <a:buNone/>
            </a:pPr>
            <a:endParaRPr lang="pl-PL" dirty="0" smtClean="0"/>
          </a:p>
          <a:p>
            <a:pPr algn="r">
              <a:buNone/>
            </a:pPr>
            <a:r>
              <a:rPr lang="pl-PL" dirty="0" smtClean="0"/>
              <a:t>mgr Agnieszka Kakowska</a:t>
            </a:r>
          </a:p>
          <a:p>
            <a:pPr algn="r">
              <a:buNone/>
            </a:pPr>
            <a:r>
              <a:rPr lang="pl-PL" dirty="0" smtClean="0"/>
              <a:t>mgr Marzena Kostrub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endParaRPr lang="pl-PL" b="1" dirty="0" smtClean="0"/>
          </a:p>
          <a:p>
            <a:r>
              <a:rPr lang="pl-PL" b="1" dirty="0" smtClean="0"/>
              <a:t>Logorytmika</a:t>
            </a:r>
            <a:r>
              <a:rPr lang="pl-PL" dirty="0" smtClean="0"/>
              <a:t> </a:t>
            </a:r>
            <a:r>
              <a:rPr lang="pl-PL" dirty="0"/>
              <a:t>– to zajęcia poprawiające ogólną kondycję fizyczno – psychiczną dziecka. Wyzwalają aktywność ruchową, wywołują uśmiech, budzą zaciekawienie, umożliwiają odreagowanie napięć i negatywnych emocji. Stosowane formy aktywności podczas tych zajęć to muzyka, ruch i mowa realizowane </a:t>
            </a:r>
            <a:r>
              <a:rPr lang="pl-PL" dirty="0" smtClean="0"/>
              <a:t>     w </a:t>
            </a:r>
            <a:r>
              <a:rPr lang="pl-PL" dirty="0"/>
              <a:t>formie zabawy</a:t>
            </a:r>
            <a:r>
              <a:rPr lang="pl-PL" dirty="0" smtClean="0"/>
              <a:t>.</a:t>
            </a:r>
            <a:endParaRPr lang="pl-PL" dirty="0"/>
          </a:p>
        </p:txBody>
      </p:sp>
      <p:pic>
        <p:nvPicPr>
          <p:cNvPr id="4" name="Obraz 3" descr="tancerz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8025" y="4929198"/>
            <a:ext cx="1943131" cy="178595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0" indent="0" algn="ctr">
              <a:buNone/>
            </a:pPr>
            <a:endParaRPr lang="pl-PL" b="1" dirty="0" smtClean="0"/>
          </a:p>
          <a:p>
            <a:pPr marL="0" indent="0" algn="ctr">
              <a:buNone/>
            </a:pPr>
            <a:r>
              <a:rPr lang="pl-PL" b="1" dirty="0" smtClean="0"/>
              <a:t>Logorytmika dba o wszechstronny rozwój dziecka rozwijając wielorakie kompetencje:</a:t>
            </a:r>
          </a:p>
          <a:p>
            <a:pPr algn="ctr">
              <a:buFontTx/>
              <a:buChar char="-"/>
            </a:pPr>
            <a:r>
              <a:rPr lang="pl-PL" dirty="0" smtClean="0"/>
              <a:t>językowe,</a:t>
            </a:r>
          </a:p>
          <a:p>
            <a:pPr algn="ctr">
              <a:buFontTx/>
              <a:buChar char="-"/>
            </a:pPr>
            <a:r>
              <a:rPr lang="pl-PL" dirty="0"/>
              <a:t>p</a:t>
            </a:r>
            <a:r>
              <a:rPr lang="pl-PL" dirty="0" smtClean="0"/>
              <a:t>oznawcze,</a:t>
            </a:r>
          </a:p>
          <a:p>
            <a:pPr algn="ctr">
              <a:buFontTx/>
              <a:buChar char="-"/>
            </a:pPr>
            <a:r>
              <a:rPr lang="pl-PL" dirty="0"/>
              <a:t>s</a:t>
            </a:r>
            <a:r>
              <a:rPr lang="pl-PL" dirty="0" smtClean="0"/>
              <a:t>połeczne,</a:t>
            </a:r>
          </a:p>
          <a:p>
            <a:pPr algn="ctr">
              <a:buFontTx/>
              <a:buChar char="-"/>
            </a:pPr>
            <a:r>
              <a:rPr lang="pl-PL" dirty="0"/>
              <a:t>r</a:t>
            </a:r>
            <a:r>
              <a:rPr lang="pl-PL" dirty="0" smtClean="0"/>
              <a:t>uchowe,</a:t>
            </a:r>
          </a:p>
          <a:p>
            <a:pPr algn="ctr">
              <a:buFontTx/>
              <a:buChar char="-"/>
            </a:pPr>
            <a:r>
              <a:rPr lang="pl-PL" dirty="0" smtClean="0"/>
              <a:t>muzyczne </a:t>
            </a:r>
            <a:endParaRPr lang="pl-PL" dirty="0"/>
          </a:p>
        </p:txBody>
      </p:sp>
      <p:pic>
        <p:nvPicPr>
          <p:cNvPr id="4" name="Obraz 3" descr="muzyk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5591175"/>
            <a:ext cx="7072362" cy="12668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22490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r>
              <a:rPr lang="pl-PL" b="1" dirty="0" smtClean="0"/>
              <a:t>Kompetencje językowe:</a:t>
            </a:r>
          </a:p>
          <a:p>
            <a:pPr>
              <a:buFontTx/>
              <a:buChar char="-"/>
            </a:pPr>
            <a:r>
              <a:rPr lang="pl-PL" dirty="0" smtClean="0"/>
              <a:t>wzbogacanie słownictwa,</a:t>
            </a:r>
          </a:p>
          <a:p>
            <a:pPr>
              <a:buFontTx/>
              <a:buChar char="-"/>
            </a:pPr>
            <a:r>
              <a:rPr lang="pl-PL" dirty="0"/>
              <a:t>r</a:t>
            </a:r>
            <a:r>
              <a:rPr lang="pl-PL" dirty="0" smtClean="0"/>
              <a:t>ozumienie i budowanie wypowiedzi słownych, </a:t>
            </a:r>
          </a:p>
          <a:p>
            <a:pPr>
              <a:buFontTx/>
              <a:buChar char="-"/>
            </a:pPr>
            <a:r>
              <a:rPr lang="pl-PL" dirty="0"/>
              <a:t>k</a:t>
            </a:r>
            <a:r>
              <a:rPr lang="pl-PL" dirty="0" smtClean="0"/>
              <a:t>ształtowanie  poprawnej wymowy poprzez ćwiczenia narządów mowy, ćwiczenia               w różnicowaniu głosek, prawidłowe wybrzmiewanie sylab, wyrazów.</a:t>
            </a:r>
          </a:p>
          <a:p>
            <a:pPr>
              <a:buFontTx/>
              <a:buChar char="-"/>
            </a:pPr>
            <a:endParaRPr lang="pl-PL" dirty="0" smtClean="0"/>
          </a:p>
        </p:txBody>
      </p:sp>
      <p:pic>
        <p:nvPicPr>
          <p:cNvPr id="4" name="Obraz 3" descr="logope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7818" y="0"/>
            <a:ext cx="3286148" cy="16430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447534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r>
              <a:rPr lang="pl-PL" b="1" dirty="0" smtClean="0"/>
              <a:t>Kompetencje poznawcze:</a:t>
            </a:r>
          </a:p>
          <a:p>
            <a:pPr>
              <a:buFontTx/>
              <a:buChar char="-"/>
            </a:pPr>
            <a:r>
              <a:rPr lang="pl-PL" dirty="0" smtClean="0"/>
              <a:t>wzbogacanie wiedzy o świecie,</a:t>
            </a:r>
          </a:p>
          <a:p>
            <a:pPr>
              <a:buFontTx/>
              <a:buChar char="-"/>
            </a:pPr>
            <a:r>
              <a:rPr lang="pl-PL" dirty="0"/>
              <a:t>k</a:t>
            </a:r>
            <a:r>
              <a:rPr lang="pl-PL" dirty="0" smtClean="0"/>
              <a:t>ształtowanie umiejętności matematycznych poprzez liczenie dźwięków, przedmiotów        w zabawach.</a:t>
            </a:r>
            <a:endParaRPr lang="pl-PL" b="1" dirty="0"/>
          </a:p>
        </p:txBody>
      </p:sp>
      <p:pic>
        <p:nvPicPr>
          <p:cNvPr id="5" name="Obraz 4" descr="nutk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143380"/>
            <a:ext cx="9144000" cy="271462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288174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r>
              <a:rPr lang="pl-PL" b="1" dirty="0" smtClean="0"/>
              <a:t>Kompetencje społeczne:</a:t>
            </a:r>
          </a:p>
          <a:p>
            <a:pPr marL="0" indent="0">
              <a:buNone/>
            </a:pPr>
            <a:r>
              <a:rPr lang="pl-PL" dirty="0" smtClean="0"/>
              <a:t>- rozwijanie zdolności współdziałania w grupie, zdyscyplinowania i odpowiedzialności,</a:t>
            </a:r>
          </a:p>
          <a:p>
            <a:pPr marL="0" indent="0">
              <a:buNone/>
            </a:pPr>
            <a:r>
              <a:rPr lang="pl-PL" dirty="0" smtClean="0"/>
              <a:t>- nauka dobrego wychowania, szacunku,  uprzejmości wobec drugiego człowieka,</a:t>
            </a:r>
          </a:p>
          <a:p>
            <a:pPr marL="0" indent="0">
              <a:buNone/>
            </a:pPr>
            <a:r>
              <a:rPr lang="pl-PL" dirty="0" smtClean="0"/>
              <a:t>- </a:t>
            </a:r>
            <a:r>
              <a:rPr lang="pl-PL" dirty="0"/>
              <a:t>c</a:t>
            </a:r>
            <a:r>
              <a:rPr lang="pl-PL" dirty="0" smtClean="0"/>
              <a:t>zerpanie radości ze wspólnej zabawy.</a:t>
            </a:r>
            <a:endParaRPr lang="pl-PL" dirty="0"/>
          </a:p>
        </p:txBody>
      </p:sp>
      <p:pic>
        <p:nvPicPr>
          <p:cNvPr id="4" name="Obraz 3" descr="zabawy ruch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0760" y="4500570"/>
            <a:ext cx="2247900" cy="1828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4017078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14974"/>
          </a:xfrm>
        </p:spPr>
        <p:txBody>
          <a:bodyPr>
            <a:normAutofit fontScale="92500" lnSpcReduction="20000"/>
          </a:bodyPr>
          <a:lstStyle/>
          <a:p>
            <a:r>
              <a:rPr lang="pl-PL" b="1" dirty="0" smtClean="0"/>
              <a:t>Kompetencje ruchowe: </a:t>
            </a:r>
          </a:p>
          <a:p>
            <a:pPr>
              <a:buFontTx/>
              <a:buChar char="-"/>
            </a:pPr>
            <a:r>
              <a:rPr lang="pl-PL" dirty="0" smtClean="0"/>
              <a:t>budowanie świadomości własnego ciała i jego ułożenia w przestrzeni,</a:t>
            </a:r>
          </a:p>
          <a:p>
            <a:pPr>
              <a:buFontTx/>
              <a:buChar char="-"/>
            </a:pPr>
            <a:r>
              <a:rPr lang="pl-PL" dirty="0"/>
              <a:t>w</a:t>
            </a:r>
            <a:r>
              <a:rPr lang="pl-PL" dirty="0" smtClean="0"/>
              <a:t>ypracowanie umiejętności precyzyjnego wykonywania ruchów, ich naśladowania wg podanego wzoru,</a:t>
            </a:r>
          </a:p>
          <a:p>
            <a:pPr>
              <a:buFontTx/>
              <a:buChar char="-"/>
            </a:pPr>
            <a:r>
              <a:rPr lang="pl-PL" dirty="0"/>
              <a:t>r</a:t>
            </a:r>
            <a:r>
              <a:rPr lang="pl-PL" dirty="0" smtClean="0"/>
              <a:t>ozwijanie pamięci ruchowej, koordynacji wzrokowo – ruchowej i umiejętności planowania ruchu,</a:t>
            </a:r>
          </a:p>
          <a:p>
            <a:pPr>
              <a:buFontTx/>
              <a:buChar char="-"/>
            </a:pPr>
            <a:r>
              <a:rPr lang="pl-PL" dirty="0"/>
              <a:t>r</a:t>
            </a:r>
            <a:r>
              <a:rPr lang="pl-PL" dirty="0" smtClean="0"/>
              <a:t>ozróżniania stron lewa- prawa, kierunków góra – dół,</a:t>
            </a:r>
          </a:p>
          <a:p>
            <a:pPr>
              <a:buFontTx/>
              <a:buChar char="-"/>
            </a:pPr>
            <a:r>
              <a:rPr lang="pl-PL" dirty="0"/>
              <a:t>z</a:t>
            </a:r>
            <a:r>
              <a:rPr lang="pl-PL" dirty="0" smtClean="0"/>
              <a:t>aspokajanie potrzeby aktywności ruchowej.</a:t>
            </a:r>
            <a:endParaRPr lang="pl-PL" dirty="0"/>
          </a:p>
        </p:txBody>
      </p:sp>
      <p:pic>
        <p:nvPicPr>
          <p:cNvPr id="4" name="Obraz 3" descr="tancerz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9825" y="0"/>
            <a:ext cx="2924175" cy="15621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829150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pl-PL" b="1" dirty="0" smtClean="0"/>
              <a:t>Kompetencje muzyczne:</a:t>
            </a:r>
          </a:p>
          <a:p>
            <a:pPr>
              <a:buFontTx/>
              <a:buChar char="-"/>
            </a:pPr>
            <a:r>
              <a:rPr lang="pl-PL" dirty="0" smtClean="0"/>
              <a:t>zabawa z instrumentami muzycznymi,</a:t>
            </a:r>
          </a:p>
          <a:p>
            <a:pPr>
              <a:buFontTx/>
              <a:buChar char="-"/>
            </a:pPr>
            <a:r>
              <a:rPr lang="pl-PL" dirty="0"/>
              <a:t>r</a:t>
            </a:r>
            <a:r>
              <a:rPr lang="pl-PL" dirty="0" smtClean="0"/>
              <a:t>ozwijanie słuchu muzycznego, umiejętności różnicowania cech dźwięków i odpowiedniego reagowania na nie,</a:t>
            </a:r>
          </a:p>
          <a:p>
            <a:pPr>
              <a:buFontTx/>
              <a:buChar char="-"/>
            </a:pPr>
            <a:r>
              <a:rPr lang="pl-PL" dirty="0" smtClean="0"/>
              <a:t>kształtowanie poczucia rytmu poprzez taniec,</a:t>
            </a:r>
          </a:p>
          <a:p>
            <a:pPr>
              <a:buFontTx/>
              <a:buChar char="-"/>
            </a:pPr>
            <a:r>
              <a:rPr lang="pl-PL" dirty="0"/>
              <a:t>r</a:t>
            </a:r>
            <a:r>
              <a:rPr lang="pl-PL" dirty="0" smtClean="0"/>
              <a:t>ozwijanie wyobraźni i swobody twórczej.</a:t>
            </a:r>
          </a:p>
          <a:p>
            <a:endParaRPr lang="pl-PL" dirty="0"/>
          </a:p>
        </p:txBody>
      </p:sp>
      <p:pic>
        <p:nvPicPr>
          <p:cNvPr id="4" name="Obraz 3" descr="pobran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0166" y="4572008"/>
            <a:ext cx="5929354" cy="19621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2654055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b="1" dirty="0" smtClean="0"/>
              <a:t>Zabawy</a:t>
            </a:r>
            <a:r>
              <a:rPr lang="pl-PL" b="1" dirty="0"/>
              <a:t>: </a:t>
            </a:r>
            <a:endParaRPr lang="pl-PL" b="1" dirty="0" smtClean="0"/>
          </a:p>
          <a:p>
            <a:pPr marL="514350" indent="-514350">
              <a:buAutoNum type="arabicPeriod"/>
            </a:pPr>
            <a:r>
              <a:rPr lang="pl-PL" dirty="0" smtClean="0"/>
              <a:t>opowiadanie </a:t>
            </a:r>
            <a:r>
              <a:rPr lang="pl-PL" dirty="0"/>
              <a:t>bajki i swobodna rozmowa na jej temat, </a:t>
            </a:r>
          </a:p>
          <a:p>
            <a:pPr marL="514350" indent="-514350">
              <a:buAutoNum type="arabicPeriod"/>
            </a:pPr>
            <a:r>
              <a:rPr lang="pl-PL" dirty="0" smtClean="0"/>
              <a:t>ćwiczenia </a:t>
            </a:r>
            <a:r>
              <a:rPr lang="pl-PL" dirty="0"/>
              <a:t>słowno – ruchowe, wypowiadanie głosek i sylab w towarzystwie ruchu, </a:t>
            </a:r>
            <a:r>
              <a:rPr lang="pl-PL" dirty="0" smtClean="0"/>
              <a:t>śpiewanie </a:t>
            </a:r>
            <a:r>
              <a:rPr lang="pl-PL" dirty="0"/>
              <a:t>piosenek ze wsparciem gestu, mimiki albo układu </a:t>
            </a:r>
            <a:r>
              <a:rPr lang="pl-PL" dirty="0" smtClean="0"/>
              <a:t>tanecznego,</a:t>
            </a:r>
          </a:p>
          <a:p>
            <a:pPr marL="514350" indent="-514350">
              <a:buAutoNum type="arabicPeriod"/>
            </a:pPr>
            <a:r>
              <a:rPr lang="pl-PL" dirty="0"/>
              <a:t>z</a:t>
            </a:r>
            <a:r>
              <a:rPr lang="pl-PL" dirty="0" smtClean="0"/>
              <a:t>abawy paluszkowe,</a:t>
            </a:r>
          </a:p>
          <a:p>
            <a:pPr marL="514350" indent="-514350">
              <a:buAutoNum type="arabicPeriod"/>
            </a:pPr>
            <a:r>
              <a:rPr lang="pl-PL" dirty="0"/>
              <a:t>r</a:t>
            </a:r>
            <a:r>
              <a:rPr lang="pl-PL" dirty="0" smtClean="0"/>
              <a:t>ozpoznawanie dźwięków przyrody i otoczenia,</a:t>
            </a:r>
          </a:p>
          <a:p>
            <a:pPr marL="514350" indent="-514350">
              <a:buAutoNum type="arabicPeriod"/>
            </a:pPr>
            <a:r>
              <a:rPr lang="pl-PL" dirty="0"/>
              <a:t>p</a:t>
            </a:r>
            <a:r>
              <a:rPr lang="pl-PL" dirty="0" smtClean="0"/>
              <a:t>owtarzanie sekwencji ruchów, dźwięków zagranych na instrumentach</a:t>
            </a:r>
          </a:p>
          <a:p>
            <a:pPr marL="514350" indent="-514350">
              <a:buAutoNum type="arabicPeriod"/>
            </a:pPr>
            <a:endParaRPr lang="pl-PL" dirty="0"/>
          </a:p>
          <a:p>
            <a:endParaRPr lang="pl-PL" dirty="0"/>
          </a:p>
        </p:txBody>
      </p:sp>
      <p:pic>
        <p:nvPicPr>
          <p:cNvPr id="4" name="Obraz 3" descr="paluszk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67475" y="5286388"/>
            <a:ext cx="2676525" cy="15716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49071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</TotalTime>
  <Words>303</Words>
  <Application>Microsoft Office PowerPoint</Application>
  <PresentationFormat>Pokaz na ekranie (4:3)</PresentationFormat>
  <Paragraphs>49</Paragraphs>
  <Slides>11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Motyw pakietu Office</vt:lpstr>
      <vt:lpstr>Logorytmika 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Marzena Kostrub</dc:creator>
  <cp:lastModifiedBy>Marzena Kostrub</cp:lastModifiedBy>
  <cp:revision>22</cp:revision>
  <dcterms:created xsi:type="dcterms:W3CDTF">2018-11-06T18:13:27Z</dcterms:created>
  <dcterms:modified xsi:type="dcterms:W3CDTF">2018-11-11T10:13:33Z</dcterms:modified>
</cp:coreProperties>
</file>