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7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143000"/>
            <a:ext cx="74676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0480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8A2481B-5154-415F-B752-558547769AA3}" type="datetimeFigureOut">
              <a:rPr lang="cs-CZ" smtClean="0"/>
              <a:pPr/>
              <a:t>3.7.2014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94646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/>
              <a:pPr/>
              <a:t>3.7.2014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8033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3340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/>
              <a:pPr/>
              <a:t>3.7.2014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5782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/>
              <a:pPr/>
              <a:t>3.7.2014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9529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/>
              <a:pPr/>
              <a:t>3.7.2014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76092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/>
              <a:pPr/>
              <a:t>3.7.2014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62482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/>
              <a:pPr/>
              <a:t>3.7.2014</a:t>
            </a:fld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4167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/>
              <a:pPr/>
              <a:t>3.7.2014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5995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/>
              <a:pPr/>
              <a:t>3.7.2014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9195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/>
              <a:pPr/>
              <a:t>3.7.2014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21565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/>
              <a:pPr/>
              <a:t>3.7.2014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4433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5225"/>
            <a:ext cx="190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fld id="{18A2481B-5154-415F-B752-558547769AA3}" type="datetimeFigureOut">
              <a:rPr lang="cs-CZ" smtClean="0"/>
              <a:pPr/>
              <a:t>3.7.2014</a:t>
            </a:fld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 spd="slow">
    <p:pull dir="rd"/>
    <p:sndAc>
      <p:stSnd>
        <p:snd r:embed="rId13" name="click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1600" y="404664"/>
            <a:ext cx="7467600" cy="4464496"/>
          </a:xfrm>
        </p:spPr>
        <p:txBody>
          <a:bodyPr/>
          <a:lstStyle/>
          <a:p>
            <a:pPr algn="ctr"/>
            <a:r>
              <a:rPr lang="sk-SK" sz="7200" dirty="0" smtClean="0"/>
              <a:t>Obnova</a:t>
            </a:r>
            <a:br>
              <a:rPr lang="sk-SK" sz="7200" dirty="0" smtClean="0"/>
            </a:br>
            <a:r>
              <a:rPr lang="sk-SK" sz="7200" dirty="0" smtClean="0"/>
              <a:t> knižničného fondu </a:t>
            </a:r>
            <a:br>
              <a:rPr lang="sk-SK" sz="7200" dirty="0" smtClean="0"/>
            </a:br>
            <a:r>
              <a:rPr lang="sk-SK" sz="7200" dirty="0" smtClean="0"/>
              <a:t>v ZŠ Báb</a:t>
            </a:r>
            <a:endParaRPr lang="sk-SK" sz="7200" dirty="0"/>
          </a:p>
        </p:txBody>
      </p:sp>
      <p:pic>
        <p:nvPicPr>
          <p:cNvPr id="4" name="Obrázok 5" descr="http://www.zsmlynky.edu.sk/loga/logoMVV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877272"/>
            <a:ext cx="32400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5805264"/>
            <a:ext cx="815281" cy="8516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Obrázok 6" descr="http://img.siov.sk/images/projekt_vzdelavanie/log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5709784"/>
            <a:ext cx="2153989" cy="95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  <p:sndAc>
      <p:stSnd>
        <p:snd r:embed="rId2" name="click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Nemecký jazyk</a:t>
            </a:r>
            <a:endParaRPr lang="sk-SK" dirty="0"/>
          </a:p>
        </p:txBody>
      </p:sp>
      <p:pic>
        <p:nvPicPr>
          <p:cNvPr id="3074" name="Picture 2" descr="C:\Users\zukada\Downloads\P40708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2557" y="1412776"/>
            <a:ext cx="2347795" cy="1761059"/>
          </a:xfrm>
          <a:prstGeom prst="rect">
            <a:avLst/>
          </a:prstGeom>
          <a:noFill/>
        </p:spPr>
      </p:pic>
      <p:pic>
        <p:nvPicPr>
          <p:cNvPr id="2050" name="Picture 2" descr="G:\fotky Z\PB040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3" y="1412776"/>
            <a:ext cx="2390589" cy="1792942"/>
          </a:xfrm>
          <a:prstGeom prst="rect">
            <a:avLst/>
          </a:prstGeom>
          <a:noFill/>
        </p:spPr>
      </p:pic>
      <p:pic>
        <p:nvPicPr>
          <p:cNvPr id="2051" name="Picture 3" descr="G:\fotky Z\P51901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289848"/>
            <a:ext cx="2448272" cy="1836204"/>
          </a:xfrm>
          <a:prstGeom prst="rect">
            <a:avLst/>
          </a:prstGeom>
          <a:noFill/>
        </p:spPr>
      </p:pic>
      <p:pic>
        <p:nvPicPr>
          <p:cNvPr id="2052" name="Picture 4" descr="G:\fotky Z\P12706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293096"/>
            <a:ext cx="2576143" cy="193234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2555776" y="357301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-práca s cudzojazyčnou literatúrou a slovníkmi</a:t>
            </a:r>
            <a:endParaRPr lang="sk-S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Slovenský jazyk</a:t>
            </a:r>
            <a:endParaRPr lang="sk-SK" dirty="0"/>
          </a:p>
        </p:txBody>
      </p:sp>
      <p:pic>
        <p:nvPicPr>
          <p:cNvPr id="4098" name="Picture 2" descr="C:\Users\zukada\Downloads\P40708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77072"/>
            <a:ext cx="2923790" cy="2193107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211960" y="508518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- práca so slovníkmi</a:t>
            </a:r>
            <a:endParaRPr lang="sk-SK" dirty="0"/>
          </a:p>
        </p:txBody>
      </p:sp>
      <p:pic>
        <p:nvPicPr>
          <p:cNvPr id="4100" name="Picture 4" descr="C:\Users\zukada\Downloads\P40708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268760"/>
            <a:ext cx="2646584" cy="1985177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2915816" y="335699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- čítanie povinnej literatúry, beletrie</a:t>
            </a:r>
            <a:endParaRPr lang="sk-SK" dirty="0"/>
          </a:p>
        </p:txBody>
      </p:sp>
      <p:pic>
        <p:nvPicPr>
          <p:cNvPr id="4102" name="Picture 6" descr="C:\Users\zukada\Desktop\máj 2014\4.1.1.Kadlotová máj\5.5. SJL1 AKo Jožko Pletko\P505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322766"/>
            <a:ext cx="2631632" cy="19737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Geografia</a:t>
            </a:r>
            <a:endParaRPr lang="sk-SK" dirty="0"/>
          </a:p>
        </p:txBody>
      </p:sp>
      <p:pic>
        <p:nvPicPr>
          <p:cNvPr id="2050" name="Picture 2" descr="C:\Users\zukada\Downloads\100220142371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852936"/>
            <a:ext cx="2235696" cy="2980928"/>
          </a:xfrm>
          <a:prstGeom prst="rect">
            <a:avLst/>
          </a:prstGeom>
          <a:noFill/>
        </p:spPr>
      </p:pic>
      <p:pic>
        <p:nvPicPr>
          <p:cNvPr id="2051" name="Picture 3" descr="C:\Users\zukada\Downloads\100220142367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861048"/>
            <a:ext cx="2653556" cy="1989767"/>
          </a:xfrm>
          <a:prstGeom prst="rect">
            <a:avLst/>
          </a:prstGeom>
          <a:noFill/>
        </p:spPr>
      </p:pic>
      <p:pic>
        <p:nvPicPr>
          <p:cNvPr id="2052" name="Picture 4" descr="C:\Users\zukada\Downloads\060220142294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60648"/>
            <a:ext cx="1604938" cy="2140348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724128" y="278092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- práca s odbornou literatúrou</a:t>
            </a:r>
            <a:endParaRPr lang="sk-SK" dirty="0"/>
          </a:p>
        </p:txBody>
      </p:sp>
      <p:sp>
        <p:nvSpPr>
          <p:cNvPr id="8" name="TextovéPole 7"/>
          <p:cNvSpPr txBox="1"/>
          <p:nvPr/>
        </p:nvSpPr>
        <p:spPr>
          <a:xfrm>
            <a:off x="1259632" y="616530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- práca s atlasmi </a:t>
            </a:r>
            <a:endParaRPr lang="sk-SK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Prírodoveda</a:t>
            </a:r>
            <a:endParaRPr lang="sk-SK" dirty="0"/>
          </a:p>
        </p:txBody>
      </p:sp>
      <p:pic>
        <p:nvPicPr>
          <p:cNvPr id="3074" name="Picture 2" descr="G:\fotky Z\6.2..14 PDA 3 Zmys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76672"/>
            <a:ext cx="3307529" cy="2480647"/>
          </a:xfrm>
          <a:prstGeom prst="rect">
            <a:avLst/>
          </a:prstGeom>
          <a:noFill/>
        </p:spPr>
      </p:pic>
      <p:pic>
        <p:nvPicPr>
          <p:cNvPr id="3075" name="Picture 3" descr="G:\fotky Z\6.2.14 PDA 3 zmysly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76872"/>
            <a:ext cx="2787141" cy="2090356"/>
          </a:xfrm>
          <a:prstGeom prst="rect">
            <a:avLst/>
          </a:prstGeom>
          <a:noFill/>
        </p:spPr>
      </p:pic>
      <p:pic>
        <p:nvPicPr>
          <p:cNvPr id="3076" name="Picture 4" descr="G:\fotky Z\8.11.PDA4 Človek tráviaca sústava (2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221088"/>
            <a:ext cx="3080560" cy="231042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3995936" y="328498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- práca s encyklopédiami a odbornou literatúrou</a:t>
            </a:r>
            <a:endParaRPr lang="sk-S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Iné predmety</a:t>
            </a:r>
            <a:endParaRPr lang="sk-SK" dirty="0"/>
          </a:p>
        </p:txBody>
      </p:sp>
      <p:pic>
        <p:nvPicPr>
          <p:cNvPr id="4098" name="Picture 2" descr="G:\fotky Z\5.12. VLA 4.r. Spoznávame Bratislavu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340768"/>
            <a:ext cx="2732121" cy="2049091"/>
          </a:xfrm>
          <a:prstGeom prst="rect">
            <a:avLst/>
          </a:prstGeom>
          <a:noFill/>
        </p:spPr>
      </p:pic>
      <p:pic>
        <p:nvPicPr>
          <p:cNvPr id="4099" name="Picture 3" descr="G:\fotky Z\15.04.14 VLA3 Slávne mestá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340768"/>
            <a:ext cx="2798634" cy="2098976"/>
          </a:xfrm>
          <a:prstGeom prst="rect">
            <a:avLst/>
          </a:prstGeom>
          <a:noFill/>
        </p:spPr>
      </p:pic>
      <p:pic>
        <p:nvPicPr>
          <p:cNvPr id="4100" name="Picture 4" descr="G:\fotky Z\fotky2\P12906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717032"/>
            <a:ext cx="2706955" cy="2030216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1403648" y="616530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- práca s encyklopédiami, slovníkmi, odbornou literatúrou, beletriou</a:t>
            </a:r>
            <a:endParaRPr lang="sk-S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980728"/>
            <a:ext cx="7467600" cy="3240360"/>
          </a:xfrm>
        </p:spPr>
        <p:txBody>
          <a:bodyPr/>
          <a:lstStyle/>
          <a:p>
            <a:pPr algn="ctr"/>
            <a:r>
              <a:rPr lang="sk-SK" sz="8800" dirty="0" smtClean="0"/>
              <a:t>Ďakujem za pozornosť</a:t>
            </a:r>
            <a:endParaRPr lang="sk-SK" sz="8800" dirty="0"/>
          </a:p>
        </p:txBody>
      </p:sp>
    </p:spTree>
  </p:cSld>
  <p:clrMapOvr>
    <a:masterClrMapping/>
  </p:clrMapOvr>
  <p:transition spd="slow">
    <p:pull dir="rd"/>
    <p:sndAc>
      <p:stSnd>
        <p:snd r:embed="rId2" name="click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47800" y="116632"/>
            <a:ext cx="7239000" cy="6480720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Obnova knižničného fondu </a:t>
            </a:r>
          </a:p>
          <a:p>
            <a:pPr>
              <a:buNone/>
            </a:pPr>
            <a:r>
              <a:rPr lang="sk-SK" dirty="0" smtClean="0"/>
              <a:t>bola spolufinancovaná zo zdrojov ES </a:t>
            </a:r>
          </a:p>
          <a:p>
            <a:pPr>
              <a:buNone/>
            </a:pPr>
            <a:r>
              <a:rPr lang="sk-SK" dirty="0" smtClean="0"/>
              <a:t>v rámci Projektu: </a:t>
            </a:r>
          </a:p>
          <a:p>
            <a:pPr>
              <a:buNone/>
            </a:pPr>
            <a:r>
              <a:rPr lang="sk-SK" dirty="0" smtClean="0"/>
              <a:t> </a:t>
            </a:r>
          </a:p>
          <a:p>
            <a:pPr>
              <a:buNone/>
            </a:pPr>
            <a:r>
              <a:rPr lang="sk-SK" sz="4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„Čitateľská gramotnosť a angličtina žiakov ako pevný základ pre dosahovanie budúcich cieľov“</a:t>
            </a:r>
          </a:p>
          <a:p>
            <a:pPr>
              <a:buNone/>
            </a:pPr>
            <a:endParaRPr lang="sk-SK" dirty="0" smtClean="0"/>
          </a:p>
          <a:p>
            <a:r>
              <a:rPr lang="sk-SK" sz="1800" dirty="0" smtClean="0"/>
              <a:t>ITMS kód Projektu: 26110130394</a:t>
            </a:r>
          </a:p>
          <a:p>
            <a:r>
              <a:rPr lang="sk-SK" sz="1800" dirty="0" smtClean="0"/>
              <a:t>Miesto realizácie projektu: ZŠ Báb 225,</a:t>
            </a:r>
          </a:p>
          <a:p>
            <a:r>
              <a:rPr lang="sk-SK" sz="1800" dirty="0" smtClean="0"/>
              <a:t>951 34 Báb</a:t>
            </a:r>
          </a:p>
          <a:p>
            <a:r>
              <a:rPr lang="sk-SK" sz="1800" dirty="0" smtClean="0"/>
              <a:t>Kód Výzvy: OPV-2011/1.1/06-SORO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315200" cy="1143000"/>
          </a:xfrm>
        </p:spPr>
        <p:txBody>
          <a:bodyPr/>
          <a:lstStyle/>
          <a:p>
            <a:r>
              <a:rPr lang="sk-SK" b="1" dirty="0" smtClean="0"/>
              <a:t>Cieľ projektu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47800" y="2060848"/>
            <a:ext cx="7239000" cy="4065315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Rozvoj čitateľskej gramotnosti </a:t>
            </a:r>
          </a:p>
          <a:p>
            <a:pPr>
              <a:buNone/>
            </a:pPr>
            <a:r>
              <a:rPr lang="sk-SK" dirty="0" smtClean="0"/>
              <a:t>a jazykových schopností žiakov </a:t>
            </a:r>
          </a:p>
          <a:p>
            <a:pPr>
              <a:buNone/>
            </a:pPr>
            <a:r>
              <a:rPr lang="sk-SK" dirty="0" smtClean="0"/>
              <a:t>inováciou foriem a metód vzdelávania,</a:t>
            </a:r>
          </a:p>
          <a:p>
            <a:pPr>
              <a:buNone/>
            </a:pPr>
            <a:r>
              <a:rPr lang="sk-SK" dirty="0" smtClean="0"/>
              <a:t>didaktickými prostriedkami </a:t>
            </a:r>
          </a:p>
          <a:p>
            <a:pPr>
              <a:buNone/>
            </a:pPr>
            <a:r>
              <a:rPr lang="sk-SK" dirty="0" smtClean="0"/>
              <a:t>a ďalším vzdelávaním pedagógov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642194"/>
          </a:xfrm>
        </p:spPr>
        <p:txBody>
          <a:bodyPr/>
          <a:lstStyle/>
          <a:p>
            <a:r>
              <a:rPr lang="sk-SK" dirty="0" smtClean="0"/>
              <a:t>Popis aktivít</a:t>
            </a:r>
            <a:br>
              <a:rPr lang="sk-SK" dirty="0" smtClean="0"/>
            </a:br>
            <a:r>
              <a:rPr lang="sk-SK" sz="2800" dirty="0" smtClean="0"/>
              <a:t>vedúcich k rozvoju čitateľskej gramotnosti žiakov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5656" y="1988840"/>
            <a:ext cx="7239000" cy="4525963"/>
          </a:xfrm>
        </p:spPr>
        <p:txBody>
          <a:bodyPr/>
          <a:lstStyle/>
          <a:p>
            <a:r>
              <a:rPr lang="sk-SK" dirty="0" smtClean="0"/>
              <a:t>Inovácia učebníc, učebných textov, odbornej literatúry školy, ktoré sú určené k modernizácii a aplikácii nových foriem a metód vo vyučovacom procese</a:t>
            </a:r>
          </a:p>
          <a:p>
            <a:r>
              <a:rPr lang="sk-SK" dirty="0" smtClean="0"/>
              <a:t>Modernizácia a doplnenie učebníc, učebných textov, odbornej literatúry školy, ktoré sú určené inovácii metód vzdelávania smerom k digitálnemu vyučovaniu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786210"/>
          </a:xfrm>
        </p:spPr>
        <p:txBody>
          <a:bodyPr/>
          <a:lstStyle/>
          <a:p>
            <a:r>
              <a:rPr lang="sk-SK" dirty="0" smtClean="0"/>
              <a:t>Obnova knižničného </a:t>
            </a:r>
            <a:r>
              <a:rPr lang="sk-SK" dirty="0" smtClean="0"/>
              <a:t>fondu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ZŠ </a:t>
            </a:r>
            <a:r>
              <a:rPr lang="sk-SK" dirty="0" smtClean="0"/>
              <a:t>Báb: 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47800" y="1844824"/>
            <a:ext cx="7239000" cy="4281339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   Rozšírenie</a:t>
            </a:r>
            <a:r>
              <a:rPr lang="sk-SK" dirty="0" smtClean="0"/>
              <a:t>, doplnenie a aktualizácia </a:t>
            </a:r>
            <a:r>
              <a:rPr lang="sk-SK" dirty="0" smtClean="0"/>
              <a:t>učebníc, učebných </a:t>
            </a:r>
            <a:r>
              <a:rPr lang="sk-SK" dirty="0" smtClean="0"/>
              <a:t>textov, publikácií, </a:t>
            </a:r>
            <a:r>
              <a:rPr lang="sk-SK" dirty="0" smtClean="0"/>
              <a:t>odbornej literatúry</a:t>
            </a:r>
            <a:r>
              <a:rPr lang="sk-SK" dirty="0" smtClean="0"/>
              <a:t>, slovníkov, atlasov, encyklopédií, pracovných zošitov, kníh a iných výukových materiálov a literatúry so</a:t>
            </a:r>
            <a:br>
              <a:rPr lang="sk-SK" dirty="0" smtClean="0"/>
            </a:br>
            <a:r>
              <a:rPr lang="sk-SK" dirty="0" smtClean="0"/>
              <a:t>zameraním na rozvoj čitateľskej gramotnosti vo všeobecnovzdelávacích predmetoch a anglický jazyk.</a:t>
            </a:r>
            <a:endParaRPr lang="sk-S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Knižnica ZŠ Báb</a:t>
            </a:r>
            <a:endParaRPr lang="sk-SK" dirty="0"/>
          </a:p>
        </p:txBody>
      </p:sp>
      <p:pic>
        <p:nvPicPr>
          <p:cNvPr id="1026" name="Picture 2" descr="G:\fotky Z\P3050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196752"/>
            <a:ext cx="3563888" cy="2672916"/>
          </a:xfrm>
          <a:prstGeom prst="rect">
            <a:avLst/>
          </a:prstGeom>
          <a:noFill/>
        </p:spPr>
      </p:pic>
      <p:pic>
        <p:nvPicPr>
          <p:cNvPr id="1027" name="Picture 3" descr="G:\fotky Z\P305075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39" y="4077072"/>
            <a:ext cx="3168353" cy="2376264"/>
          </a:xfrm>
          <a:prstGeom prst="rect">
            <a:avLst/>
          </a:prstGeom>
          <a:noFill/>
        </p:spPr>
      </p:pic>
      <p:pic>
        <p:nvPicPr>
          <p:cNvPr id="1028" name="Picture 4" descr="G:\fotky Z\P30507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077072"/>
            <a:ext cx="3172200" cy="237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Obnovený knižničný fond využívame: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47800" y="1772816"/>
            <a:ext cx="7239000" cy="4353347"/>
          </a:xfrm>
        </p:spPr>
        <p:txBody>
          <a:bodyPr/>
          <a:lstStyle/>
          <a:p>
            <a:r>
              <a:rPr lang="sk-SK" dirty="0" smtClean="0"/>
              <a:t>vo vyučovacom procese</a:t>
            </a:r>
          </a:p>
          <a:p>
            <a:r>
              <a:rPr lang="sk-SK" dirty="0" smtClean="0"/>
              <a:t>pri tvorbe Projektov, </a:t>
            </a:r>
            <a:r>
              <a:rPr lang="sk-SK" dirty="0" err="1" smtClean="0"/>
              <a:t>Posterov</a:t>
            </a:r>
            <a:r>
              <a:rPr lang="sk-SK" dirty="0" smtClean="0"/>
              <a:t>, referátov</a:t>
            </a:r>
          </a:p>
          <a:p>
            <a:r>
              <a:rPr lang="sk-SK" dirty="0" smtClean="0"/>
              <a:t>pre učiteľov na prípravu vyučovacích hodín , najmä k modernizácii a aplikácii nových foriem a metód vo vyučovacom procese</a:t>
            </a:r>
          </a:p>
          <a:p>
            <a:r>
              <a:rPr lang="sk-SK" dirty="0" smtClean="0"/>
              <a:t>v rámci školskej knižnice </a:t>
            </a:r>
          </a:p>
          <a:p>
            <a:r>
              <a:rPr lang="sk-SK" dirty="0" smtClean="0"/>
              <a:t>...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Implementácie vo vyučovaní: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628800"/>
            <a:ext cx="7239000" cy="4464495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Počas školského roku 2013/2014 sme</a:t>
            </a:r>
          </a:p>
          <a:p>
            <a:pPr>
              <a:buNone/>
            </a:pPr>
            <a:r>
              <a:rPr lang="sk-SK" dirty="0" smtClean="0"/>
              <a:t> v Základnej škole Báb implementovali</a:t>
            </a:r>
          </a:p>
          <a:p>
            <a:pPr>
              <a:buNone/>
            </a:pPr>
            <a:r>
              <a:rPr lang="sk-SK" dirty="0" smtClean="0"/>
              <a:t> všetky novonadobudnuté knihy.</a:t>
            </a:r>
            <a:endParaRPr lang="sk-S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Anglický jazyk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5" name="Picture 4" descr="C:\Users\zukada\fotky\foto\P2200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2112234" cy="158417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1115616" y="256490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- práca s učebnicou , slovníkom</a:t>
            </a:r>
            <a:endParaRPr lang="sk-SK" dirty="0"/>
          </a:p>
        </p:txBody>
      </p:sp>
      <p:pic>
        <p:nvPicPr>
          <p:cNvPr id="7" name="Picture 5" descr="C:\Users\zukada\fotky\foto\P3270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356992"/>
            <a:ext cx="1779662" cy="2372883"/>
          </a:xfrm>
          <a:prstGeom prst="rect">
            <a:avLst/>
          </a:prstGeom>
          <a:noFill/>
        </p:spPr>
      </p:pic>
      <p:pic>
        <p:nvPicPr>
          <p:cNvPr id="8" name="Picture 7" descr="C:\Users\zukada\fotky\foto\P21400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005064"/>
            <a:ext cx="2299417" cy="1724563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1115616" y="580526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k-SK" dirty="0" smtClean="0"/>
              <a:t>práca s učebnicou, pracovným zošitom,  </a:t>
            </a:r>
          </a:p>
          <a:p>
            <a:r>
              <a:rPr lang="sk-SK" dirty="0" smtClean="0"/>
              <a:t>premietanými na interaktívnu tabuľu</a:t>
            </a:r>
            <a:endParaRPr lang="sk-SK" dirty="0"/>
          </a:p>
        </p:txBody>
      </p:sp>
      <p:pic>
        <p:nvPicPr>
          <p:cNvPr id="5122" name="Picture 2" descr="C:\Users\zukada\fotky\fotky marec\P30300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908720"/>
            <a:ext cx="2500125" cy="1875094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6300192" y="2204864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- práca s </a:t>
            </a:r>
            <a:r>
              <a:rPr lang="sk-SK" dirty="0" err="1" smtClean="0"/>
              <a:t>E-blocks</a:t>
            </a:r>
            <a:r>
              <a:rPr lang="sk-SK" dirty="0" smtClean="0"/>
              <a:t> a pracovným zošitom E- </a:t>
            </a:r>
            <a:r>
              <a:rPr lang="sk-SK" dirty="0" err="1" smtClean="0"/>
              <a:t>blocks</a:t>
            </a:r>
            <a:endParaRPr lang="sk-SK" dirty="0"/>
          </a:p>
        </p:txBody>
      </p:sp>
      <p:pic>
        <p:nvPicPr>
          <p:cNvPr id="12" name="Picture 5" descr="D:\PROJEKT\január 2014 Kadlotová\6.1.1. Kadlotová január\27.1. ANJ4 Tvoje telo - Rozvoj čiteteľskej gramotnosti žiakov\P12700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501008"/>
            <a:ext cx="2343600" cy="1757700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6372200" y="551723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- čítanie cudzojazyčnej literatúry</a:t>
            </a:r>
            <a:endParaRPr lang="sk-SK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Office Theme 13">
      <a:dk1>
        <a:srgbClr val="000000"/>
      </a:dk1>
      <a:lt1>
        <a:srgbClr val="F1ECD8"/>
      </a:lt1>
      <a:dk2>
        <a:srgbClr val="4F261E"/>
      </a:dk2>
      <a:lt2>
        <a:srgbClr val="777777"/>
      </a:lt2>
      <a:accent1>
        <a:srgbClr val="909082"/>
      </a:accent1>
      <a:accent2>
        <a:srgbClr val="809EA8"/>
      </a:accent2>
      <a:accent3>
        <a:srgbClr val="F7F4E9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Motiv sady Offic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1ECD8"/>
        </a:lt1>
        <a:dk2>
          <a:srgbClr val="4F261E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7F4E9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205</Words>
  <Application>Microsoft Office PowerPoint</Application>
  <PresentationFormat>Předvádění na obrazovce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Obnova  knižničného fondu  v ZŠ Báb</vt:lpstr>
      <vt:lpstr>Snímek 2</vt:lpstr>
      <vt:lpstr>Cieľ projektu </vt:lpstr>
      <vt:lpstr>Popis aktivít vedúcich k rozvoju čitateľskej gramotnosti žiakov</vt:lpstr>
      <vt:lpstr>Obnova knižničného fondu  ZŠ Báb:  </vt:lpstr>
      <vt:lpstr>Knižnica ZŠ Báb</vt:lpstr>
      <vt:lpstr>Obnovený knižničný fond využívame:</vt:lpstr>
      <vt:lpstr>Implementácie vo vyučovaní:</vt:lpstr>
      <vt:lpstr>Anglický jazyk </vt:lpstr>
      <vt:lpstr>Nemecký jazyk</vt:lpstr>
      <vt:lpstr>Slovenský jazyk</vt:lpstr>
      <vt:lpstr>Geografia</vt:lpstr>
      <vt:lpstr>Prírodoveda</vt:lpstr>
      <vt:lpstr>Iné predmety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Obnova  knižničného fondu  v ZŠ Báb</dc:title>
  <dc:creator>zukada</dc:creator>
  <cp:lastModifiedBy>zukada</cp:lastModifiedBy>
  <cp:revision>16</cp:revision>
  <dcterms:created xsi:type="dcterms:W3CDTF">2014-06-02T05:07:12Z</dcterms:created>
  <dcterms:modified xsi:type="dcterms:W3CDTF">2014-07-03T05:03:38Z</dcterms:modified>
</cp:coreProperties>
</file>