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A88A09-D848-4B75-95DA-48E8018A1954}" type="datetimeFigureOut">
              <a:rPr lang="sk-SK" smtClean="0"/>
              <a:pPr/>
              <a:t>28. 5. 2014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0EF9CF-4088-41D1-8F09-A75F8947DB3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file:///C:\Users\Maru&#353;ka\Pictures\Desktop\Aktualne_Asfeu_prirucka\LOG&#225;_ASFEU_povinn&#233;\op_vz_logo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HUBY JEDOVATÉ</a:t>
            </a:r>
            <a:endParaRPr lang="sk-SK" dirty="0"/>
          </a:p>
        </p:txBody>
      </p:sp>
      <p:pic>
        <p:nvPicPr>
          <p:cNvPr id="4" name="Obrázok 4" descr="EU-ESF-VERTICA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6250"/>
            <a:ext cx="1200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2" descr="C:\Users\Maruška\Pictures\Desktop\Aktualne_Asfeu_prirucka\LOGá_ASFEU_povinné\op_vz_logo.gif"/>
          <p:cNvPicPr>
            <a:picLocks noChangeAspect="1" noChangeArrowheads="1"/>
          </p:cNvPicPr>
          <p:nvPr/>
        </p:nvPicPr>
        <p:blipFill>
          <a:blip r:embed="rId3" r:link="rId4" cstate="print"/>
          <a:srcRect r="52457" b="50406"/>
          <a:stretch>
            <a:fillRect/>
          </a:stretch>
        </p:blipFill>
        <p:spPr bwMode="auto">
          <a:xfrm>
            <a:off x="4067175" y="260350"/>
            <a:ext cx="111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76250"/>
            <a:ext cx="2733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data:image/jpeg;base64,/9j/4AAQSkZJRgABAQAAAQABAAD/2wCEAAkGBhMSERUUExQWFRUWFx0YGRcXFRgcGhsdIiAcHCAaGBwaHCYeHx0kGhwYHy8gIycpLCwsHx4xNTAqNSYrLCkBCQoKDgwOGg8PGi0kHyQsLCwsLC0sLCwsLCwsLCwsLCwsLCwsLCwsLCksLCwsLCwsLCwsLCwsLCwsLCwsLCwsLP/AABEIAMIBAwMBIgACEQEDEQH/xAAbAAACAwEBAQAAAAAAAAAAAAAEBQIDBgABB//EAEEQAAIBAwMCBAMFBgUBCAMAAAECEQMSIQAEMQVBEyJRYQYycSNCgZGhFFKxwdHwM2Jy4fEVBxYkkqKywtI0gpP/xAAaAQADAQEBAQAAAAAAAAAAAAACAwQBBQAG/8QAMhEAAgEDAgIIBQQDAQAAAAAAAAECAxEhEjEEQRMiMlFhcYGRFKGxwfAFM0LRI8LhQ//aAAwDAQACEQMRAD8AxzVIx6jTvd0FCp6kCNY+tuDOTGnvSN94y2O0MONBOLtcglF7jvb7hrOM6U9TJq1B5YAwdXUdxUDwcjjQnWeqkmymPN3OkR7QahZXEe9UXm3jXlPpzVPlWfw1La7VzVUEHnONb3arTQ3YUD21ROelAznp2Mv0zYVKbTBBHJ1oKO9AUTk6ZvWpsDwQdLH2NOCZz9dSSlq3EN6yxeqmSIGhjvAdCbvbPUYeH2GdSTotSM6zSjUkgt90qjsDoelvLpt7aXbmg4aDqylWKzxxOtUR0VdlxrgA+p1V+zg57nQprXQe51cHM61qxjVgbe0GXHrqPStmS/zRGjK24BHm5Gq9oi3XA/hOsUsGpMcLvSARyRqe03F4M4OqkfyzAkaJ2dE1HtRZMZAGlbvY2FNpgbbWTB7emq91tyxB9MZ07pdDrTMIoMAF3ABugLETySPfPsdSofCu4OWtUmQqkgkkTPBwBHOfWIzpyhJ7FaoyfIV7DZst0xkYOjdhQLgiookcH9dMKfw9VDBbkaMG0sQDAMEhcGCOYntnGo1ukblGtFMsPVcg98ExOO0TpcoT3aC6OUeQn3apSomMEnSvcVGYSFBgas6hW+1seVt+6wIIn2OdF9N3NO1u/p76FpxQuUdWGBUd61S0KlqjmNHVJFMfXGrK1WgAoTk8x21BgwQk+aJOlSWUTTpW2Mz8TbNqtZJaDH9NQ6cHprUNQTHyEA5/Dn00b1GsWVXUC44jSyhu6viQTCgZHbVscxsMp7Bmx2gqRChmng+nvrebbYULD5AJGcD8tYegiqzG4huxH+2m9HdNb8xOlyd8ITxEJSyjzd/D+2pIV+6TdM/jH66+cbvcwxVflBNv0nX0Wr0n9pFjsQvsdRb4E2ioRksR65HvpkJqK6wNOoqfbd2fNxuD6jXaet8C15MRHbXadrj3lfSU+9Gq6h0IVIYHJwNAv0dqVQWntpzs+sIAZMRxoatXPihhlNK1yWCeNztlUqK0Os550O3UFFUgLkmCT/vpjt9+C8EETxpduduq1ruRM6xZGaurpD2rR2GlnVOolQQNd1brkYUcaSVt0GEls6KEObFqIZtuvshAnB0+21VXWScntOsTtqDNJXga0fRnlZYQfXW1YpI9OKNX03ZBBMxP56Jr1CDzoKnVULJP56qXeFjIyNStk6i5MjWpSxLemk+0sZjaZzpnvKZYcxoXadORJM576PVgoitJCtslgQeNG9LorzIJ9NUVKotOqukbOo9QigpcnkL2HqewHuYGsyzNLZ71Dpqm4zk9vTVXRPgytuagtYpTGWqYI/0rkAsfyHJ7A/Sek/DSIoeoA74I8psWIMi6LjMZiB76Y199mC8x2xA9/r+ntqmlSfNnT4fg5SSchJ0v4apqB4oPiABrfFDQcELKBT2nKjkZMHTZKjJLFHK4FoZZieBMDAJyT259Kq29pqJLSewn+xpVuOpbgnyimF91n+eqFGMdjr0uEtsrDXqAar5LKgABYVFVGAPFpum1rWLTEYweNV0upBGSnVZy54dkkGB3ZRAPA49850pXrlQYZSBM+Vjz7e2Bjjvoyj1AsJUj6caNNPzD+GmlkYpuEDM1zG+Lg3AiQLZ7QT6D21G+mLb/AAxaYQ8Yx8t0kDj5THqY0G7I3zp+X/OrF2ykQpx6NkfkcaOyewEqFkG19rRqmKlNHKhkh0BIBwyqeV4WYHYZGs7u/wDs/IDHbsqjlVqE+k23QewOT/vp2DUAjEdiAJH0x/DOj6LrMlgl3f39B/mPtE5+mhqU1LdElWitz5F4rXMrpawMHjDDsc8g6Hq9UNjoTnjX1jrXw3t90sVLlcDDpAaCJGSCCPQOO+I18q+IvhWpsKiio3iU3ylQAgOPQg8OIkqCYkZ51DOhbbY59Sm45BX2/lUA5AnQu6qkLJwR+ui6bKVMGPr20BuNwWDIPMYxoYiIlW23DFWn73rzj+zpjS6gUtmYjP8AXSE7qmkDzBwcjtp9VR6qZ5t9P799ekjZ4wNtp1dZweRONHVngq3bvrLfD2xFWqb2tanED1GtduQt1pOCI0ppLBJUjGTIf9WPprtV1EtMWtj212i0oX8P4GT2lSXEiZ03rVbTpc+xKsCh7c6vr72YDRjvp88u5Ta+R1tKCsQ47a6qRBkDvoOhvA5RVPHOlW927GqwvxPrpajfc1LAJ1LeK+AIgxpI7gH21od30Yrnt6zrOVUljHGqI+AxI2HR9pSK3J3HGjdtt3HNOPTWX6Hg5Yqfc63ey62pUgkEjU9S6ZPO6eDGdWp7h2a1WAXsP7zoDYdU3FPC3EehB19C3m9C07gBnnSGl1imFJIUE62M7rYZF3Wwqrbnd1IYKQPx0T00VWLeJIMYGmW36ypBA7app9TvLADIGvXfcHFO9i3abJ67CioLO+AJjtJJPYAZJ/iYGvpHw/0mj07btRFRXefEqweCcKI7Lg2g5OT31nvhHcU9rQNer/j1psHdafljHAuPnnki0djqfU/iBakOCiK5YsTIllGLzbBYqAAM9uNB0kYYW53uA/T3ZVZ4uMd315nLWi1e7TJP9+n9dLXeiBJYT7knWc6j1lm8qlbZGVMjgH64mOOQY40IKhKzj/zCfy/vv6aU60j6BRpwVomjeur/AHvpnS6v1KohhGkfU6W06p/s68qsYJ9PcT+A76B1ZBqcRgvX6vBIPtq/a9ZqL7j00ngyRHHoyn9QTrn3JHb+Off+/bWdJINShc1FH4lBw4OihuUOQ5H0J/gPx1in3sjI/XRO3YxJmDPPBjGOx502PEyW4zoYS2N/sNyOPEJ+p0yRlJZL4YqWAa0oygZBBM5JAwCBK+o1822+5IyD29fw1ptl1OUJkSrQATk4n8uBI9Rp8OLvhknEcJjqs1u13KhRBFO0jtAUfvT8sDv6ZkRq3qHTlrA066K6NyF+WQcMIOIOMGQeM6UL1amyqyKygyGVufYnEScyBI40Tt9wqKq0/wDSqgXY4IAM45EfXT+mizlS4ZyV7Wvfc+f/ABj0VdlufDCMabKCCw4MmUJAhogNIjBGOdZbfVKaVQRgn+eNfaOq9OavTfb1DbfSmSwa0KblaLvNbU7A8FhiQR8T+IduadVUZMggNzjPb1BGQe4gjnS3FXwcTiOH6OW90LqlVDV8444P9daCl1tbBgEkdtY+qxDNExqCVmGvSpqRNKFz6bt+m0/8VcMRkjvq/b7Q1AGLQF/XSP4c6h4lO0dhGmbpUSf3Y9dStWeSCUG27jsBxgFY9wP6a7Smj1JrRJ15oNA3/J3iOlVKxPfRm0roeQJmNebgKxxkQNU06Ezqtu4Y12uysqFhwe2kO/Kiq5JIzp5tJCjk6W9Q2ysxJ5nS4N5CWwr3fVSaRWT+OklEkZGtX1HpYKG0c+2gtl0oGQcEZ40+MkkGEJskq0xBho5HOo7bo9ekxsaQeSdO+i9MBYPEY/DRfU1Km5cDuNSyr2lpBUXsVVT5AGyIzpB1PpyH5T/torfdRINsGTpXS3DsxNhtHOMaOnFo8otAp2TLkHGmXS6iZzmNekFVuPB0FsNyjVDb6adfUNWGbXpNBd4gc1kuQCmUVQWULgEjEAgSD9fTRzfClKI8RyOfuxPrxr5p07YMSzK7I4JgqSD+BGdOem9W3dGbqrMPR4cfm3m/XUNXhstxfudWH6nPSoybx3WNcfhWj6v+Y/prh8OUB2J//bQHT/iWo1MGoqlv8pZf43a5vi5bgvhvJ7Ag/wDxGpXGonbSH8Ypf+j+Ye3QKB+6R9GOoP8AD1H0b63ajT+IqRMEsp9Cn8wTqz/rlLHmGfZv/roOuv4sZGtfap8yr/u5R4831kf0jUh8KUj3f8x/9dF7ffI5IUgxzGjqJ0+mr7i516ieJfMT/wDcqnH+JU/9H/19dDVfhsq0CtUjI/A5iOIkZEQdbCmukPWuorTqEEgYByR/fbR1MLAVLiqvOXvYUP0SsST403YOCJGOefQZ9tEU+nVxMtSYksSbe8GMWDM4kcSMGI1NetIRhl/8w/rq5esJ6j8WX+uk65c7lPxtVY1R+R5SbdKSfApMO4Vrh6yJYkd+PUDtryt1KuqKtRHRUi29MnmRcuDyPr6+UauXrdLuyj6uoH6nUx8TUl4qR9Lv/iNFrl4+wcf1FJ3ko+/93I7DrMhPDqlHXyorzJkQbWJIOSwgxMg8kgKPjarXerQrVqZCOnhXWkAFLn808EioInmI+7o7dfFm1cQU8Y8QKTBv/wChCsMTwdK6wFUQWdaSklKRY2qOxYTBe2AT+WqaLad5XsSfqHHcPVp2S61/B481b6GI6tv2ItAAFxMj8dV9LVjVAbtBIjkf3+uhd8IqtbwGxplsfiBUHmQMYiYGr3e2DjcsDbqM0lmhCwZ0T0T4pFUhahydKPFNZWW4Z40+6X8LLtyrtDmB+B1O9Ns7k9bS1ZjoVqfprtWXk58PXal9yD3F7dEaksDvrtt08pJY862W82V8R6zqn/pgPI0SrXRfLGDNujLaAMzopOiBskZxrQP05SZAzpltNkplSyAhSbSwkkdj+7kd868pSeENprVhIx276bapIH0GlTdLKm48sONfRK42x8henSq2A+Zg9NSZE2sQzgATz+BjXm92e0qNTWo606rAwVCoHjnBxIPbnzd+xqEssq+FqW2MbstqQPKTGp73ZMwkntrWt0dDKUlIMi2WBDj94E4n2n8BI0v3XT48hEEYPH8samlFxldiKkZU31kYyjsJqAnPbVnW+lvZ4dEQOWMa19HpwU4GpNtBcSdH0zuDdNGGp7E2BSOBGdLdr0yKxAXtiNfQ9x0pWiAMmAJUEn0UTJ7cDXo6OlCsA9tNjEBu/GRiOTH1BidMhUazYZGMmsIwzfDz0yW7c/TVzGacNk61/U+m3jJNP1uiBz3WeQCYEmO2gKfQSpESTAOR2PBz6611HzFypSj2kZSlugxti1hiNOdh045J50fufhsGoHAg4nTKnTC40Epdwpu2EZ89AlrruedLer7O2CgJAOtbXqZiNe0tiGAAGti2CptCX4boMPEYiAQn5+af5a0O3bVO7p22gGZF3bH0j88+uvNlU79hpSmnJnWUGoIe0E1g/jpwNzaTBNNP4tr6FshI1ivjTovi76e3gp/F9Oi0Jqu0DNbamoMzOiWqDtqdDpltSPu+uja3TFzBz215tMhs3kUbukDmdUbllKqAc+2mPUNp5ABzoR9jbaZzo0wblFGnaYnk6aBRawnkRoOntvOJ0y8IQfrrWzZK+xnNz8LAeZXxjB0t3nSUmAYM619Xalh6QdL9509eCPx0Sm0HBu2TMVtk1JxY4PcHjW16fVq2oXcNxMcRpeemU4sg+x1TWqNQZKYBKmf7/KdbKTlg80pbmzPVFGLhrtYR+oSSSDrtL6IX0ED6yvUTGRGvF3hMzxplV2Sk8DQ29260lvJVQDklZj/SJAJ+s/Q8EXSaLFRu9yZ3a0V8SpICESquA/tMZAJ9YBF0kAHSX4srU48c1AKzuq2LcEgA+aJ8wWF80A+0kaC360d2aatFKp4hQEKZpqMtNMECbBJZs5XIyNKjQTZbupSp0U3ZKgKHUEiVuNyhSLoJmIgZkSdMjGyOlw8FTxHdDfqD+YVqAfeUqahqzeU2HJIDLAbHmtGV7nIgwfElJ1VkpzaBesRmfuy0g2ngGDGOdZPb7vcUUbZ1D4K1HVWDIZCucwZykMSQORidPepbejsDRemQz3kVaVUhgylfnYHAiIIgA3Yi2dbex0Iy2Usvlb78h6/xGjgKLlR0gwGBDd4g3LI4acGOx0PS6mviBHcnAAdssT2mO59R76X7bd7d0qwPDJDGiJNqiDaojB80CPTjQrJTqOr0iKgFF2qq3KQoknGGkmFxFpIPEKqdbcbOhRlTlGaf/fM1FIyQRwc6r3e8o01L1qtqAwSpF05No5gmCBgzkfQLadTTww964WWAksACVFwkmTHbnSHrG6cRTamk16gsB4B8ohiYAcM3m/dJ0iNN3ycLhuB/yS1uyQ96j8c+E6/s+2TK2h48yk+rHOMkjv7Rmmr8cIy2uLqyxBZCR8xJMnygWWgRm4azm92dWhUWnuHtUlZambvKSbrf8wgiCMHtqj4g2tFGpjas7ll81zB/OTgKQqye0AfuxmdWKTSwdiNOldKI43nxMtRSlSmS2bKiNGTxd3gfLA5+p0t228rh1RFZnX7pBuIHZlaCSLv1/HVdffpXSmlOiae4R8lEAMARaQo8xDAGWEjjMnRQZzXJqP4O4pgFZQKMLbbHugAHMg9xpc1q3HKMbbe+fxD/AGXV3q3I6layCWWIifQfQjXu3psXE8azZ225qVqbmGq1GlSYAJWSJjgQkfhrW06twVotuE2nlfYx3B0hpo+f/UOGjS68PW3Iqr0/tJjTLYbMsCTjsPxkFvoPX+mg7szzoyhu1vZmcXP5QowFQ+vuR5QOwJzJwqrKUlpXMi4WClLVLkL+sLbB4lcA9h6fgIH4aEprFMfXTDrXm3Kr2gfzP8BoXfLaI951kYWudJy2H/RjdTB9MaG+JqMFHA5lSfpkfxbXnwxUJpv/AK/5f8ab7zb30mU8xcPqM/1H4nVEI80JrK8WjA1NocyNRq7UkDGR6adU2VoOrxRUmdZdI5yqJoy37Exy0eugjtGPadbRdkCPbUV6coxjR60Y5RMk3TGAnv6aLo7OMHk61H7Ek5OpVdgpzrOkQSd9jP1dhkeh0K/TzDgjjjWhq0RPv21WKRCi7mdA6jMbaMoaLBVJHc6Gr7V2uMccY1sqvTlcDHBnUauzRZ99MjMGNQxFL4daBIB12toOmIciddrekkF0i7jVLntGY1Xvx9mxBKxEN6GcHGZmIjMxxzqr9pIe2cBZ/wCT6Z/TU9xXMEDzCLpAJwO4AyTPGkUePVXqtZKYVMnzLe0juKrfsqsVlQ7klT4hLSBfDDABIHH4gGW26Xu9t4m4p2nwZFTz5IwxjvEQ0gz7Hgy6l1eqa7U6K+CL5VSguBETngiEHbIE99S6htDVotUNVpSnNSiXwzUzJ+WAJUFhjECDERejo63s9gDrXXX3tXxXQLCCmq8ki5mE4ybnPbTboPWaVKrTFTbii9MGXRSHJNpuZWFwMKQMn527EjVPUeobO2gdvCVEqEs3hNCoVIhhgsQ1pGSQbiOcn9X6rS3dRHhXXbU76zlSl8lQaayZIw7AHBJInORfgWRldKMoux5uOo0Kq1XEjcVapKjzBFBeAD9zKQxMzcT21He9OrbV6lHxFqU69CZuFNSUOVMhjIDsI+8GHGYOI2tRK1Y0VWm9Lw6Xh2hnebfIgxeXEQSZULOJ1nPino1cMviVr7brAw4VTic4kWk8mZGYBOKObmz4hadF2l3P7eQJ07qEbWvQKsWNlSYJOLWkj90YJPoPedS3vxHXepRLKVFOp4iFlMMwIIOe2eB+9+Oo/DXjLVeKbNUQBBJUJBPmJYgsAAVYAZPpqw7yoxRd5TIpUAVLqGtu+UNI5WVjy/e5xjTXG2xHGtqyw/pvUaO43BbfVAqimVQAlFkSZDZzzzNxbvEaF2m5dKqVKNM1Re4o3K0vFwmB3CmSB8p+mqNs43iLtaNOagZ2WqwAimLyMjMkWLkRoxPiqu3gUqW3ArbZmqFYkSqupFggwAT3xAGcazSNjVlsl6BlDf7p653dRIsdabkCFBEra/mvkmVL/vADtGl/U6lQbpXqMWLMCZOI/dHoBwNMKfVFqAUtmagfcSK61IsbElhJIDtm5hgyTgxpz03o1UmpSawV1uVvFXygmRTCMOUcS2VPaY+XQON9iynXVOPWVn9he1PcUJAMCh9sAGDKAbuJAJHzgj3MDOjej7g16Zqky9zKwiADNwj2g95PudAUtlUaktarUim9RKVZSzXhBU8MljMEBlI58vPtrSdMWg4ZaChUWowEYuiCSDJlRcAD7e2luLbsJ4zTKm7pPxWwMKL+35659uSM/odMqmyHp+uvavTFI7j8db8M2cRU4xyhZW2RKGvJukrzj5QJ+sd9AVnqVIzrRbvb+HtQozlj/f6aR9P5/HQxpK9mO1NIbdBp1KdQ2iUaO4HA5PPv+Gj+pdeqUapW0E2yM4yTB4+ui+nrAEf3j/fST4moVW3AKqCnhr9Zlp/lp0qFlgzU2gBmzIgDmBwPYe2o/wDUSs4xqSbUj7p1LwBGQfy1NKm+4jnRd7olT6mLeNQ3O4JiJ1BbJziPbVG66pSQFrwCDaoMQWMxMnCiMnPb10rR4GQ4aUnawXW6mlFA1UwW+XiT29cR7+2o9K+KwzENTRcRlpIxHy2kTyeTB9e2M6ZvdzUru9CazqGOAYCAxcgBBBOIjzH3Oitt1DcNVrnwneq8mqPBYsvObQPLE8kYIGqIU1F3O/w/B0YKzSb77m72vW9tXV6aFRUVlXzCWIESwPIxMmckyQTonf8ATFCFgxwR94EeY4kwCMGJjMawuw6kjq8v4b+GWQSvnYBiFJbmSAMes6edO3lTbv4KVA7VF8QETGbiVMyVOGbuACDiSA9xhJZRtfgqUm4rf85jB0KDlWkYKsCJ7iR3BwR66AKMzCRjTapZTVWsUKpDMkArbIvgCAJW6I4xjAGku7r1adVk8NhaThhm2cE9siDjGdSToyjscPi+CnQs47MYWkYAwNdoA7x/TXaXpmRZDa3Uz4pa4WkwoA+6OD7HtB5J0wfqiiCLYtII4iSwGR9DHqI1l0Rlao6A31IwThbg0kAdwRx2nRFPcVUYsym0sAsMDdiYzjm4Az7jXKdKzvE9CbuL+vUk/aTy9U93LKLRKmxlGDIbmSCD2iFB3Dofs9uVYnJayxo+UtEycz9T6HWp3yGoshhd5RIMiJOBiDnE6XVekhoDqH7WsTbGfu/LzHbXfo1lOKZfGrzZQlCmSalTZrlGHhUlJAILfaEyFIMiCPl8sjJOrNoqbaurLtTRqIHYtuKv2aqStpVhf5gJmOxPbV56SDzcwiBTZmNNZOcYJkYgk99E7Tp1gW0KpVi4i4gMQV8qngRmJIJzE6c7FEeJsrXFm62Wzvesx3NRyS7GlSKorSbmpkIBCsDm48D00g6rtmUtfu/EDAB7wVaVIIKhjIAYj0wSe+tjvty0EyQe5QkXetykkdhH5aW774arPRqVQgCCmz+jPCkgADJ45xPbjQOpGG4FTiNSyxP0fplTwEFCpYzZZsmQc3AEQGgKMRIJJ51YC1T7J2qusxelJQHUHLEvkOHlcH31o/ifaIDSW4oqoqNACu1vDXUwMnBkRwexwmTaGqCtQMtNXtWkpFpEAB2IFwyWkSMjjknadVTjqQMJqxTW8Xy1E3V1dZCrTpr4g7Q5pyPmCrLYwCOMsdj1DcbYKxoo9OmBX+wYyBYw+0LZzEs3J8xznXlTYBWtol6QERUVEYe0hvPaAB5e8fkj2dLdUqxqklFep5q1RB4clpva4QM8TGTEiToroqg1NcjSbSutemqHZsa6VjUqhGFOoFZT5laQ7SaikYjgGdK911Z/HNWoWp1kNtzL50AAWIYDIUCcCTJxOmdTpdZaVV16gahop4gCjslxhheY5FoyM8YEZrqfXam4qNUc+diI9BGAonsPf3nk6XUbOtwKhK+zx4/c21L4bpgWNUrvSJBuVks+7IqgnEOxMjBnsQTrQ9Jp0VVPCAss8uWIgmT5myZYlp7z9NZfZ7yitZtpSpKFj7UeLerE2LaD3YlrIkAN3wTp9ser0nPllQgChVAXAkYBgDHYenGp+Jr9Ck0uZzONqyikm/Ec4ZsDAIBPuRMflH5jUmojQKdQPlA4ackycQZ4H0znjVqbkcDJmP4n8fw0ND9ShN6ZY7jnKrfcq+IFHggD3/j/ALazOx51o+ut/wCHU+xP64/iNZvZnOq07yuObwazYVcDVvUKJLT7D+egum1dHbyuARPoMarbsgUBCnrynQ/HRNw/HU1J9Nbc0Efar3X9NfP/AIy6hSSuadRJpgKQFiSZPzC4EGLgO/ze2vphJAJ5wcZ/kCfyBOvlO531V61YIFRXaoWaqSZIhahAuMkXERxBOQMBc2ngbSdrsEoUKlCorUmUGqk2p5wgc+VGkEHsAeDB57mDeb3YVarNSmoSrNVYF7SZhr1MSZOCecQeNL9jVQUq1OnVRKbMrU1ZYr1G8pSCY8t3BGfpnTDc1Ki1Rtd7uilOqq1nYG6cwqsSARFpI5AhR7BWktjWTVpWA9r0+sdsa9ODTpwHE+YAm0GOInHPr2B0eKibd9tUo7gFny6ARafLgwRKkkiDBFvHoJU2Kjb0xQ3c+PUCnbs4BAa5g1QKxGAqBsTcfQiWG23+4ovX2VNU3BeVIQXyAuStvmkDzBSQVaZBOh02LVX1r7bY8bmmo9UqCDVWwskoXtBMSQ6GDmcFccCfQmbPdUqqeKnzB2QxPGCoHbCkDAHbWd2PxGaVQKaJaoKfg+GyN4kkgxETBkgqRJlfTT74Y3/jUAgw9LyuDgdx8v3SXBxH3TolaTsI4uFqV3HOMp49j2pUQEiyffXaP/Yn9BrtM6CPecPW+4X/ALOzri0kgtkAQ3BYyRAFxE8m04ONe1FRR9oQGYwF94Jkz9QBjA4jQ19UGVpFiFLk8AJkfN2uPmAicSJ151UILL5i8AKPLJKjueMkiew+uvllTbsjnuOCxaSKlqubIEosgCec4ydWbqjNJamRcTAxwI4jtJOg9tul3FU0hCkqSDghVEXYxJEzyOB6EgnqfUxSVKSpaqr5CRMyJhuwYE5AkdhAxq3hISUtchlGDbudthjRdUeXSfbdTAIuJjOmD7xYxP5f3/c66/SYH9H3CrerJjVS9STzU2AZvlKkchoI5xHyx751PfVPQkH8iPcQdJfiLcPWCWlFsJDOSQEDeoAOCwGQOY9TEtWmqrQE4YGmxS6ijlqdR6YIZajEKCBbc5FvyxMSPT30m6pWPiU6Tqs1YMKTaFbiF5/eOTxHPJBQH5anng4DOQp55jFvJ4yD31Dp1Y1d6zsDgyqn/KjKOeOZxJ9u42lSs2wYo29AjRvh3Jb25jSXbV/bjnH6fy062G5U4ByBJ+pMAfTj651WpKW4xYIL0dDipSR1EwCo59fY+450FU+GNoifa0yufnDRk8A5Hb9e2tTtF8QEqcA2zBkMMkQfb19u2hvibqB2+3uamHDNYBg8g5M4Plu9Mxr0oR0uSY+FepBdVmd2e1220UvSZme+5RHyFQwuOLsyUAuyCSBORA9eS1ldfAZ2lvCospMzJYMwg/6gTJB76XbyhV8akwYmiWW4MJCpySCSSMYHOTzppX2CGpUBALUrlY2C6orhStSVA8wYsCTkeUjmdcuS1q8n+eQirUnUeqTPV6uVZAgkKCvmEEcSx9CcRPGOdMKvUD4iU5tDAR5fmBA4j6/3xpO+0KU6l4DiVpfeAFoAl4gz3zGSOdUP1Eq3mUJKx4oojsCYVyDIHOPfUcqCYluxsfiKovgoEHlKgifT5vz1ndo2dO+uKxpqqAtaArWjAhR6cc94/TSPZjzR3116fVsjoch7sX0U01K9oPCj9QSP4aW7dxqVTdFdxE4emsNgAFQSZxPEnAPpreJraYIU3YMo1iM8kGCO4+upVd6/3RmY1GvRkeMhZrRLqRl1AMsB6gZGMxHOi61axFKQ4BFxAOJ78GeQY5iTxqCPHS0gNkKTlhnuMjXy7qT3eILGNzMgmFW4G025m28OWn9dfVvGgmYB59f4fwGvn3xXSK7i693uItWwADAnPBNxKg8x2ME6p4fio1Z2Doz3Qj3FfxSRuKamqyhaYRlFoBMuWJkebjnEYOZlRpWoyHw6o8RXsv8AErVeAEBEwyLkhQcQDAkk8dOVkZQiMpiLlOCST6mfrqVHZsCDTtp1JBDJRujJIAk9gT2P07avUkM15KsVKdTw+m2+KppoxAFj3MpYSAVIkCJ5UcZ0dfuLqbL08oaSOKfgk4JYElgg8wDK0J/mY8kMIL0o1DdU8YVDlqtOrnkQzIAoEcQqHK88nRmzpVQyqXeqqqftTKtTHIJWncxI8vz9ywb00Vu4fGqua+v9h777cG0+HRbctWD+ESbwq01VYDRkKfnDCASYPOtB0reVfDdtwgo1HILKQguILZVgSTAtXP8AMzmxs6lRAtR1qNTW5NwkK5YB7WYqAR4dwW0F5nHJh8emP4VFWIe0STUm8ljceTgz2GOBwBpFSqqWWbXqJU9lf8+Re+9tMcxrtELtx+8Pw15qf42Jzri2v1YKfMxCMwtUZzOMn6KZPvjiB61Cm4cNczAkiGiJg2gz5mM2x3xoHbtTueoGPkATmMsAcyCCcrn355kDqVap5YTk5MHkwBGM+h+n5cunTtLBNrdg/oPTadGo1RKXBLIWy7FvmukAhUuiBJMH90zf1bc1qs2oshQWYiYGRifU5HPA0sTeFEVyfI097hKgCARHbzcD14kas6RvQGDAMRUUxdMFefJa6kKSVF0ieACDqrXP0DhUaIbDduLVqKSomG/zZ8pjPOPw76YrXpj92P8An+h/LQvVd4oYKFWlAPlvUjMmIEwTH1mPTSxndzRQqQm5WVAYXsYJHBlVJUMJ8rADtp8ZSltsUa7jFqlGoELeUPNtRcgcZcHylYPaDg+kazvU9s5SqDMU6ZZhcChWVE05wSJD84AEcat/Y3atT2qVFJqMQxAa0DLMR6xYxxyVPrptsEV2ApsSoSpYaqz4i4V1cL9wqAwgzn66JPRlim2Yym4VGwDcoVSxICEEGVIzIxjvMHtEqFR0YFkWmPMA5TLfda0xkC7MdyNNKXw2rMjZKFiHBBj5QQ3Y5JIgkcDjMut/0kV9shWiodRMBAotn5kOPDOZaPKwHvOnOpFGJoq6UwJv8Q2uhXBYkTHEiCQ1uD+ODq//AKkdveqsx4ZqgQFx5QiqEICTgC7I7kHJ0mq7JEAADIbouBYo3MSfukEESMH0BE60mw6M1WgBUV1chrATaGkQpBODAJIGTjiOZ5ScetyNTyUbbeVUZaioyhlp+Iq1WbBYqjXQPMQGWc9uNPN1vf2valWNrF18NUW5oAN7PcYttvEGJIABZmGlPWun+WmqBmFpLkqF8qyvPyiefwOBjVW96OQlSoqOHSkappVACVKrLDgBhaAeJ5MHgbCo2vPAWStazGmHABAICkCATPlwQQJMHvHp6+GutMsJI9ipmbQPNJiZIMD378eikIoozmUEW+aFPlIOUBEzLCG4MfNATOawZQ2VeOLQTBU8/KDPBGRpSpp4Rm48O1pB2RVAWshJdFLQ4IHiQOQRAMZIkmDoPbfD1QOqGqHSUYIDDXThXSIAtESJ9J50btnrFmFRfDYG0q4ZZJzwIEkn5iI+QyMAGbjpqjzgUwHUGYAIiYDGRaR2Ye8jQucouwNlzJ9c60tNbPDaGkioTlvVwkzaTwzRIiMao2uyyGDD97zYx65wcemqtvtadWmajfaOtrEMSBBEktBlvlA7GCOdUbnZJMIXYJ8yvwvYKuTMZ/D1ydUQqX3K41E8DQm0+pGRBBx+GguqVVq3IBLqWOGmYM4XgDgQPUjPGhNruSriyCxJFhjj3z5Sffse2h9xuXG6DsZnzFfKAFnC1HAItkx5WzBMRGgqpT57ZFVX3Gnp9RDICWWT+9Izi5QR2GB/zOqtpuaYo1Kax94S3zAE/KARi0Nb2ys5POc8RYqIhXDzcLj2OMD5bzzEAE/XQC7qqXk2qGuuJdCFB8xkBpHAPHYeupY8NdNISpM31TqhWSF8QJDG08gwYzMYJAHaPSdc+3o7im5eLQLwxMEE5AzHAAnsMzEjXzDcb8+OzIxVQQonGJghvXAJwRHHqdazpPWrkqKQpQhcsMkS0j2u9O4uE6GfCulaSPXsEVtstNiFzn9O30x217S22eY+mjqtcVqNOoIlvKT6kEqZ/wDKeNU0Rg/33/5/I66lJ8mNeVcJ2dJZAIwTz6aM3exVUZiDCgtjn1MEZ1Z0yhgSP7OmxoFaFTzD/DaCVvAwYNsi4d4JH4c6t03TMVxBsHplZsIa6JaJnBvIUlW4ETIH4nUt3Ubwb+WW8zy0CoQFH6E/TSTbdKqCqzI7qrURbgyJ5YTgk2kD8dRrbk0+XdgahUJBkQpcx6mIEdscHXz81UqvLv4AR11NxqnXbQAA2APuz2557867SXbbfcuoZKpprEBDURSIxkEHJInnv2417o/hY947oZd4anTC6Mq2qrRaxYAexAxgCCPUnnSt9nWBCMbiwYhqb91YASzAEwYx3g6fv04K4emwKmIMg2gA4EEKVAAYDHGRjS/dbGoTRIq+ZGhmtkMpIYnLAgMVE+mcGZ0EJaXlr8Rz08WYD09xWo07jw5csBgS1VDyO/nGRH87qfSXrN4juXpuQQzFh4iFZB8pHDHAyM9u7YbZL6rN5VqKo8oAiSTcBHN8+pwv01Xtd1YWpR4giQtIXwBm5bZJiQPoYzoul30ZPOVtgXf9FFYUqlUIchjM3GkFi24ZBdoEcDJkQAffiLburkh7K1YwMN9mgUgLSSBBjkmPvcgBdeVupNdTUuFptVUGwZUd7RB7iI9fqdPU3wAbJQThijK3YQZGQYkgZ7+2vdNKKXcHGeLGc+Gfh9qQD108J6ciVqBhUBkloJPhsCSs4Bk4zgmhsHaqlVAVpohU0sABTkNAmRKrzbAUnIIhtWsiTVVpX5TA4iDcpI+hmODjN3m33pCimpDsSVTuU5mbOyYGT+6IlgdDKtKbflYZe4LX+HkFjUlVSDc99RQMm4gKVJY2mZ4gDnVe5QkOW88BsJcFaFwpLquST2FuT3Gm3Ug5IKtVluWpqjiAMm4G3gDkCMR2ABSissoqu1xLlqrKJ8oAshbQMAxN3OOZK7aza552vYFfYpfQpVmqGpVYEAr9nKG/Cj5AIJAkSFnzd2NFCrsaePMS4AIDMxyx7Zz7mSffVO26p4SsavJKqIUMGA+WDAYNBZSDMiSIk6g/UVqqAtrlRdaRIFsmCbexAgiBxxAACd5WXua5KOxXs+owLAFuUsMx5ACTMiIieSeWiNV0mSkpZCAzVLpBqEvIjN+TgjAAgADVe02NJGYGoBVMsbWEwOQEsBC5wwmSBicG6jFfbXooVQTFSFZwVEkPkG22WhROJntotNsXPOd8hu5ojIikXJlXCKsnE3EZGABmBxpZudtTcsiyluDYq/MpIPlDAHzBgSOcSJOk1XqNKnUCGo7sxOFpkDPHGZJxhQc8d9duPiOtYaYDUiwBsItDAk+YcYIuhp5nRRp1Nxd2aR1vNSo2byqpAmICkgyR5mYMSBcAOTOBUvmWlTViCAZqTkAASSQZEFuAJN2MCNJaHxQy7ZWam7KzkUnnywO1p+ZRaRIg9pMaL6T1CmyqVZmPZajNAWOxOJHAM8HJmNelTmssyTdzq3hUbVV2AYMpuEXYJUIPQuwIiTxJOiHLAWrluIWZk8DPfgEjucQdC7XqhaofFVWkqFYmZCkscjMFrCM8rJGJLJLVrMxa1VJVUnnJMrECYsy0xBGTkZJvm/Q29xfu+l3KIrEKAoZSYCkjLTHnESSuIOJ9B6uyHiBXW6DaEJEOQphSO4gGY/gctNyimmXqKBcQAAjqCeZBOGgHLSf4jXbxwCStpZsAsLsnEkkE8CTj0AgklvdJlI853EdTpviKQEQK4JupgIabLcGuBgNTwAD80k+o1bT24o0mlvtEQNF1JfKIMkMCWxbNscEXSSNME3QKkWLlpCie5kM0E2mYlY940s6ytM02FpL1oS+3/Dp25tkYJtBJ7ziMaphUcnZoJSFe82FOpumZhaCfIchQIADN94y4MdpEEjILQ7aKKUwQwpOzGR81xNh57KoE8xH01I1SIsphjKG11J7zKjHfIJiDJ4B0dtqFzMfrJggAwc+sTET2DczrJ1XZHr3RXRR0KKqfZqFCyYEwBJtDZClvMYuJzkCSeodS8RophpBttjAAECMxbwf7zUKLpRe4NTW4EBlYTAPc4jCjHp9NSRnG3L0wuEaWNpNs5Ec4PBgwYEgFdDCp1shRqcmOem9WdmUBAbhK83ctyO/lC5xMGdP+jdTXcK4VbWCgMrCVN0wATghoI+hHE6wfSq1VLKnyqq+ViQCxgnIwcTz+Ezp90ffWUqvmZahtK2g5IIYTGPltBHOTjTqfFyi9M3g2NTvCKu6VWYSqAXACFDADAOOZj6jQtXqDGmoosJZ8sxLBQbiQqyJzAn3/AA0j22+BYtezK0gkyxM4gc4IPA76uXdsif50ySBgQw9jj37xzrnPUpXj3inUaYSOnVn81SoQx7IsKB90AEj7sTgZnXurW3YOSwWcwxE/j5/xjXa8+JqeHsM6bx+Qm2fVIarbItx5mAuwJxORJI+h7E6Gr9XKQCcj7oEx3xHYDE+wPrIW16hT8EVigZ2hLWAZZgkkrwTEciOT6HXdPT7SSI7gNSpjHeCxhQQCgIXBMCNU9Ene+yI9NsGl226VnNJ2IUG+RE2wRhjOJM8GfqRofc9WUB0YGqhMLSDGGBMEZ4IEsRHbideb3fNQAY2gsYFZoYqOSALRFsfdGfKcHOlu3pPQ3AK1lsKzULH/ABAQTCY4mCLreO0DQQpLcJZsxfuNw22qpVNMGlcR4bzcp/OVMTF3IJ5nDbYdRFZFZKwViLTTM2sF9gDBzIMZgA66pt6R2e4KG4A+Mk5ZWGGFxOQVEcxEemhun7KkUZlL2Ok055Cg3CT9242ggT2k6fLRKN35BT6quXVd6vhKWV4UYCg9sEkjygAyMnmTmBoHc/Et4VqTgBRACyMTmSc4g5yST6DAW53hFQCp5WEHDBlIGY5jEAx7Z1NOjU6tMJd9tRC06hpU1BIaApKm2+394kEiZmI02NKCSuHBYyXJ8S1WZQPM1TIJzxJA785/Ttqqr8Tsoa0/K4ZTHAPqOOZMcT21ftOhotNKtOpdaFhoEA+cEDsqsnY559Mp6nRwz1HBcIxMBVETOfMxAAJwPr2GQUYUm7IJKJp+rqTTRqYuKwVgWypmFUKpkywF5MRcSFyNJzvvBYX1DfxiAAC2cgcKJyT37RrzoqH9mFOoxpszmpTK+a1PKDcQYsMnIn17a96p8K1GRWpsXuMU+JZiJtYEkKZByGIaBmTGtSSemTNaV7Ms6t1WrRK3VPOWDWkgkAj7xjkiCBzGM8i3oHxCRVNKnhaxwM2o5aBA+jH6ACNFdXo2bSu5RlqMyeISCqoWKgXGLgqm0wBBM89i9p8LUqtKorLTo7mjBLU0a5GXIdGvYVKZEGIBzODEC3T0XkakrFT7Kiz0qpdnd6kgMUC3EQC6NczMCASWMSJPYaj1LY1q1aiVEKlKHq1VJ86s5tJyGabpAJjJJAjVlLYVWenUqV0o11uVRB8xHL03utMg4ut7iYGCtluXpMTWzk/MBaWNozMqZ85iTyPQHSJycbO9wL23PN908VdulRqZkQQQVRQoaTy64K4lVeDiNJeo9K8IOt8FgtSmrlbxH7wU+UkSvafTA073m28Ja1cIL/CISR5mbzZGCxH7vA/SMtX6I9Pco9NW8IgVGIza5mec8hTnideoTTjv+btHsWHu2KKlwFzfIhb7uJMZA5HJDHPYAyXT6pZQNQvIqs3l9QDzjtBKk++AdU7TaIFl2Bsa4QszGShUQLTgzIjI4OBt11VF3Nj5Q0rKnF4uEi0RgiVaJUD8dLjao8C09Wwxqu9cgZJIiAMkfuj/AEjPbiNR6cWapamYJjIBmAQBMes/TOuDSv2bMhJ8PsVZfmNob5ZBK+k2+516u8ZfIgQCoLmdWYqwlly4ibSslQLTIiQQdK0JKy2PJon5UU+LhrftBF2SItFpPcRIx+epPTUUpGByQQODm4kgmQxEYtGe+dLN3vgtSktocSWMGQQkT2BAzz2EnGiae8tQsiuTeQ7t2BClUkjBAUHHufSCUXHJ6OQ00BSRC5Q1SgQkgYnBYgTDWs3JmJmCI0AnVAwc0SbTJuqK2UAzayiwFjwGPA/EQ3u4KqzeIhJBkU5ziTDELGJA+gEwcC7XZmvDeLUqEozCCp7ZEhfEuFwa0xMcHjT4U79ZlUVZDFes1CKfilmpunoGVnOQrDDKRgqfNOflIkD9VqutAK1QE1WYISAoUEmJKwYtIPmEfNMzq/pG2WqkKGBGaShhDqDdYQ2PPLdgRjPp7SrPUUtY6ZKm4LMgXYDWrFskjJhhECSN0q6UeW4uS5i9XZoR2kpC2njkD6GTn8B9NPaVUlL7kypUmThgPlj3jtOeYwNZzd02Sq1QIRS/eDgweAeZwQJkwZkYMaLrb66kIYEibiABEjj1+bucSR66VVp38RTVhlt90l9LxFPB8w5FnmIn1IaABx5fTVe03XiqXqNcT8viZ4j5sgYEQOPz0C+8IUwZjJx+BzGO/wCerKddDaTFqL6wT2C5+g7e06Xm2wDfIqq7lZzXCnGIJ7etp5512nFFQB5CiKSSFLREkngKQBnA9I12mKUPE3HiBdJoqatMEAiRggRkPP5jQNakqsYAGSMCMYx9NdrtUy7AMeyN/iBR+wcfdP8AL+g1n9/TB21JoF3g0sxn5wOfoT+Z15rtI4bserPR7K9RR0iq37UUk2krKzg+fuONaPa+WjQtx/4VDjGSTJ12u0/iOz7DKvZXoZHqKAJtoAGX4/1p/U/nr6NsEHiI0C7x6KT3tYwyz+6RyODrtdreI2Xr9Qau0fX6mc60oSxFFqio8KMAeY8AY0u+JT9lb93x2EduJ4+uu12sh215mrtR8xj8K/aV/P5426xdnvHf2xo74CM7agDkEPIOQfOwyPoT+evNdrZ7y84/SQb/AJeg4/7NG8Wk5q/aHwEaX82QcHPceup9b8u5SouKhRAXGGI+1wWGYwPyHprtdqWfamvBjP8AplfjH/FoL90tVJXtIKQY4nWy6so8TZrHln5e3rxxzrtdr1f9qHqBU7HuC0qrB6rAkHxKgkHP3O/4nVvS6YbfhWAKtgqRIItcwRwcga7Xano/u28voKW7/OYF19AtSoFAUWNgY/hpj8edOpfsF/hpeqMVaxbgfDJkGJGQD+A15rtPoP8Ayx/O4KkLehUF/wCn1HtF4NMXwLonieYwNAVKKr49qgRSEQAIm+Yj1gflrtdpsv3H5L7mz39ATp//AOTtx2LgH6GpRBH0gkaY+MwrU4Y/4zdz76912t/iAiHVaQFPqIAEBa0COIqYj6dvTTn4ZH/iB/pH/uK/+3H012u0Fb/YbPZeYupf41T2erHtDQI9IHGifiA4QdvtNdrtTz7Xr/YursYzrJ81f/Ug/wDSurur4r7NR8tqC3t93txrtdroR/j5f6jHy9foHKIRoxI7fU6YbDbqSxKgkLTgkAnJYHPuMH112u1PHd+pNDtM0/RqhNFMnv39zrtdrtSM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data:image/jpeg;base64,/9j/4AAQSkZJRgABAQAAAQABAAD/2wCEAAkGBhMSERUUExQWFRUWFx0YGRcXFRgcGhsdIiAcHCAaGBwaHCYeHx0kGhwYHy8gIycpLCwsHx4xNTAqNSYrLCkBCQoKDgwOGg8PGi0kHyQsLCwsLC0sLCwsLCwsLCwsLCwsLCwsLCwsLCksLCwsLCwsLCwsLCwsLCwsLCwsLCwsLP/AABEIAMIBAwMBIgACEQEDEQH/xAAbAAACAwEBAQAAAAAAAAAAAAAEBQIDBgABB//EAEEQAAIBAwMCBAMFBgUBCAMAAAECEQMSIQAEMQVBEyJRYQYycSNCgZGhFFKxwdHwM2Jy4fEVBxYkkqKywtI0gpP/xAAaAQADAQEBAQAAAAAAAAAAAAACAwQBBQAG/8QAMhEAAgEDAgIIBQQDAQAAAAAAAAECAxEhEjEEQRMiMlFhcYGRFKGxwfAFM0LRI8LhQ//aAAwDAQACEQMRAD8AxzVIx6jTvd0FCp6kCNY+tuDOTGnvSN94y2O0MONBOLtcglF7jvb7hrOM6U9TJq1B5YAwdXUdxUDwcjjQnWeqkmymPN3OkR7QahZXEe9UXm3jXlPpzVPlWfw1La7VzVUEHnONb3arTQ3YUD21ROelAznp2Mv0zYVKbTBBHJ1oKO9AUTk6ZvWpsDwQdLH2NOCZz9dSSlq3EN6yxeqmSIGhjvAdCbvbPUYeH2GdSTotSM6zSjUkgt90qjsDoelvLpt7aXbmg4aDqylWKzxxOtUR0VdlxrgA+p1V+zg57nQprXQe51cHM61qxjVgbe0GXHrqPStmS/zRGjK24BHm5Gq9oi3XA/hOsUsGpMcLvSARyRqe03F4M4OqkfyzAkaJ2dE1HtRZMZAGlbvY2FNpgbbWTB7emq91tyxB9MZ07pdDrTMIoMAF3ABugLETySPfPsdSofCu4OWtUmQqkgkkTPBwBHOfWIzpyhJ7FaoyfIV7DZst0xkYOjdhQLgiookcH9dMKfw9VDBbkaMG0sQDAMEhcGCOYntnGo1ukblGtFMsPVcg98ExOO0TpcoT3aC6OUeQn3apSomMEnSvcVGYSFBgas6hW+1seVt+6wIIn2OdF9N3NO1u/p76FpxQuUdWGBUd61S0KlqjmNHVJFMfXGrK1WgAoTk8x21BgwQk+aJOlSWUTTpW2Mz8TbNqtZJaDH9NQ6cHprUNQTHyEA5/Dn00b1GsWVXUC44jSyhu6viQTCgZHbVscxsMp7Bmx2gqRChmng+nvrebbYULD5AJGcD8tYegiqzG4huxH+2m9HdNb8xOlyd8ITxEJSyjzd/D+2pIV+6TdM/jH66+cbvcwxVflBNv0nX0Wr0n9pFjsQvsdRb4E2ioRksR65HvpkJqK6wNOoqfbd2fNxuD6jXaet8C15MRHbXadrj3lfSU+9Gq6h0IVIYHJwNAv0dqVQWntpzs+sIAZMRxoatXPihhlNK1yWCeNztlUqK0Os550O3UFFUgLkmCT/vpjt9+C8EETxpduduq1ruRM6xZGaurpD2rR2GlnVOolQQNd1brkYUcaSVt0GEls6KEObFqIZtuvshAnB0+21VXWScntOsTtqDNJXga0fRnlZYQfXW1YpI9OKNX03ZBBMxP56Jr1CDzoKnVULJP56qXeFjIyNStk6i5MjWpSxLemk+0sZjaZzpnvKZYcxoXadORJM576PVgoitJCtslgQeNG9LorzIJ9NUVKotOqukbOo9QigpcnkL2HqewHuYGsyzNLZ71Dpqm4zk9vTVXRPgytuagtYpTGWqYI/0rkAsfyHJ7A/Sek/DSIoeoA74I8psWIMi6LjMZiB76Y199mC8x2xA9/r+ntqmlSfNnT4fg5SSchJ0v4apqB4oPiABrfFDQcELKBT2nKjkZMHTZKjJLFHK4FoZZieBMDAJyT259Kq29pqJLSewn+xpVuOpbgnyimF91n+eqFGMdjr0uEtsrDXqAar5LKgABYVFVGAPFpum1rWLTEYweNV0upBGSnVZy54dkkGB3ZRAPA49850pXrlQYZSBM+Vjz7e2Bjjvoyj1AsJUj6caNNPzD+GmlkYpuEDM1zG+Lg3AiQLZ7QT6D21G+mLb/AAxaYQ8Yx8t0kDj5THqY0G7I3zp+X/OrF2ykQpx6NkfkcaOyewEqFkG19rRqmKlNHKhkh0BIBwyqeV4WYHYZGs7u/wDs/IDHbsqjlVqE+k23QewOT/vp2DUAjEdiAJH0x/DOj6LrMlgl3f39B/mPtE5+mhqU1LdElWitz5F4rXMrpawMHjDDsc8g6Hq9UNjoTnjX1jrXw3t90sVLlcDDpAaCJGSCCPQOO+I18q+IvhWpsKiio3iU3ylQAgOPQg8OIkqCYkZ51DOhbbY59Sm45BX2/lUA5AnQu6qkLJwR+ui6bKVMGPr20BuNwWDIPMYxoYiIlW23DFWn73rzj+zpjS6gUtmYjP8AXSE7qmkDzBwcjtp9VR6qZ5t9P799ekjZ4wNtp1dZweRONHVngq3bvrLfD2xFWqb2tanED1GtduQt1pOCI0ppLBJUjGTIf9WPprtV1EtMWtj212i0oX8P4GT2lSXEiZ03rVbTpc+xKsCh7c6vr72YDRjvp88u5Ta+R1tKCsQ47a6qRBkDvoOhvA5RVPHOlW927GqwvxPrpajfc1LAJ1LeK+AIgxpI7gH21od30Yrnt6zrOVUljHGqI+AxI2HR9pSK3J3HGjdtt3HNOPTWX6Hg5Yqfc63ey62pUgkEjU9S6ZPO6eDGdWp7h2a1WAXsP7zoDYdU3FPC3EehB19C3m9C07gBnnSGl1imFJIUE62M7rYZF3Wwqrbnd1IYKQPx0T00VWLeJIMYGmW36ypBA7app9TvLADIGvXfcHFO9i3abJ67CioLO+AJjtJJPYAZJ/iYGvpHw/0mj07btRFRXefEqweCcKI7Lg2g5OT31nvhHcU9rQNer/j1psHdafljHAuPnnki0djqfU/iBakOCiK5YsTIllGLzbBYqAAM9uNB0kYYW53uA/T3ZVZ4uMd315nLWi1e7TJP9+n9dLXeiBJYT7knWc6j1lm8qlbZGVMjgH64mOOQY40IKhKzj/zCfy/vv6aU60j6BRpwVomjeur/AHvpnS6v1KohhGkfU6W06p/s68qsYJ9PcT+A76B1ZBqcRgvX6vBIPtq/a9ZqL7j00ngyRHHoyn9QTrn3JHb+Off+/bWdJINShc1FH4lBw4OihuUOQ5H0J/gPx1in3sjI/XRO3YxJmDPPBjGOx502PEyW4zoYS2N/sNyOPEJ+p0yRlJZL4YqWAa0oygZBBM5JAwCBK+o1822+5IyD29fw1ptl1OUJkSrQATk4n8uBI9Rp8OLvhknEcJjqs1u13KhRBFO0jtAUfvT8sDv6ZkRq3qHTlrA066K6NyF+WQcMIOIOMGQeM6UL1amyqyKygyGVufYnEScyBI40Tt9wqKq0/wDSqgXY4IAM45EfXT+mizlS4ZyV7Wvfc+f/ABj0VdlufDCMabKCCw4MmUJAhogNIjBGOdZbfVKaVQRgn+eNfaOq9OavTfb1DbfSmSwa0KblaLvNbU7A8FhiQR8T+IduadVUZMggNzjPb1BGQe4gjnS3FXwcTiOH6OW90LqlVDV8444P9daCl1tbBgEkdtY+qxDNExqCVmGvSpqRNKFz6bt+m0/8VcMRkjvq/b7Q1AGLQF/XSP4c6h4lO0dhGmbpUSf3Y9dStWeSCUG27jsBxgFY9wP6a7Smj1JrRJ15oNA3/J3iOlVKxPfRm0roeQJmNebgKxxkQNU06Ezqtu4Y12uysqFhwe2kO/Kiq5JIzp5tJCjk6W9Q2ysxJ5nS4N5CWwr3fVSaRWT+OklEkZGtX1HpYKG0c+2gtl0oGQcEZ40+MkkGEJskq0xBho5HOo7bo9ekxsaQeSdO+i9MBYPEY/DRfU1Km5cDuNSyr2lpBUXsVVT5AGyIzpB1PpyH5T/torfdRINsGTpXS3DsxNhtHOMaOnFo8otAp2TLkHGmXS6iZzmNekFVuPB0FsNyjVDb6adfUNWGbXpNBd4gc1kuQCmUVQWULgEjEAgSD9fTRzfClKI8RyOfuxPrxr5p07YMSzK7I4JgqSD+BGdOem9W3dGbqrMPR4cfm3m/XUNXhstxfudWH6nPSoybx3WNcfhWj6v+Y/prh8OUB2J//bQHT/iWo1MGoqlv8pZf43a5vi5bgvhvJ7Ag/wDxGpXGonbSH8Ypf+j+Ye3QKB+6R9GOoP8AD1H0b63ajT+IqRMEsp9Cn8wTqz/rlLHmGfZv/roOuv4sZGtfap8yr/u5R4831kf0jUh8KUj3f8x/9dF7ffI5IUgxzGjqJ0+mr7i516ieJfMT/wDcqnH+JU/9H/19dDVfhsq0CtUjI/A5iOIkZEQdbCmukPWuorTqEEgYByR/fbR1MLAVLiqvOXvYUP0SsST403YOCJGOefQZ9tEU+nVxMtSYksSbe8GMWDM4kcSMGI1NetIRhl/8w/rq5esJ6j8WX+uk65c7lPxtVY1R+R5SbdKSfApMO4Vrh6yJYkd+PUDtryt1KuqKtRHRUi29MnmRcuDyPr6+UauXrdLuyj6uoH6nUx8TUl4qR9Lv/iNFrl4+wcf1FJ3ko+/93I7DrMhPDqlHXyorzJkQbWJIOSwgxMg8kgKPjarXerQrVqZCOnhXWkAFLn808EioInmI+7o7dfFm1cQU8Y8QKTBv/wChCsMTwdK6wFUQWdaSklKRY2qOxYTBe2AT+WqaLad5XsSfqHHcPVp2S61/B481b6GI6tv2ItAAFxMj8dV9LVjVAbtBIjkf3+uhd8IqtbwGxplsfiBUHmQMYiYGr3e2DjcsDbqM0lmhCwZ0T0T4pFUhahydKPFNZWW4Z40+6X8LLtyrtDmB+B1O9Ns7k9bS1ZjoVqfprtWXk58PXal9yD3F7dEaksDvrtt08pJY862W82V8R6zqn/pgPI0SrXRfLGDNujLaAMzopOiBskZxrQP05SZAzpltNkplSyAhSbSwkkdj+7kd868pSeENprVhIx276bapIH0GlTdLKm48sONfRK42x8henSq2A+Zg9NSZE2sQzgATz+BjXm92e0qNTWo606rAwVCoHjnBxIPbnzd+xqEssq+FqW2MbstqQPKTGp73ZMwkntrWt0dDKUlIMi2WBDj94E4n2n8BI0v3XT48hEEYPH8samlFxldiKkZU31kYyjsJqAnPbVnW+lvZ4dEQOWMa19HpwU4GpNtBcSdH0zuDdNGGp7E2BSOBGdLdr0yKxAXtiNfQ9x0pWiAMmAJUEn0UTJ7cDXo6OlCsA9tNjEBu/GRiOTH1BidMhUazYZGMmsIwzfDz0yW7c/TVzGacNk61/U+m3jJNP1uiBz3WeQCYEmO2gKfQSpESTAOR2PBz6611HzFypSj2kZSlugxti1hiNOdh045J50fufhsGoHAg4nTKnTC40Epdwpu2EZ89AlrruedLer7O2CgJAOtbXqZiNe0tiGAAGti2CptCX4boMPEYiAQn5+af5a0O3bVO7p22gGZF3bH0j88+uvNlU79hpSmnJnWUGoIe0E1g/jpwNzaTBNNP4tr6FshI1ivjTovi76e3gp/F9Oi0Jqu0DNbamoMzOiWqDtqdDpltSPu+uja3TFzBz215tMhs3kUbukDmdUbllKqAc+2mPUNp5ABzoR9jbaZzo0wblFGnaYnk6aBRawnkRoOntvOJ0y8IQfrrWzZK+xnNz8LAeZXxjB0t3nSUmAYM619Xalh6QdL9509eCPx0Sm0HBu2TMVtk1JxY4PcHjW16fVq2oXcNxMcRpeemU4sg+x1TWqNQZKYBKmf7/KdbKTlg80pbmzPVFGLhrtYR+oSSSDrtL6IX0ED6yvUTGRGvF3hMzxplV2Sk8DQ29260lvJVQDklZj/SJAJ+s/Q8EXSaLFRu9yZ3a0V8SpICESquA/tMZAJ9YBF0kAHSX4srU48c1AKzuq2LcEgA+aJ8wWF80A+0kaC360d2aatFKp4hQEKZpqMtNMECbBJZs5XIyNKjQTZbupSp0U3ZKgKHUEiVuNyhSLoJmIgZkSdMjGyOlw8FTxHdDfqD+YVqAfeUqahqzeU2HJIDLAbHmtGV7nIgwfElJ1VkpzaBesRmfuy0g2ngGDGOdZPb7vcUUbZ1D4K1HVWDIZCucwZykMSQORidPepbejsDRemQz3kVaVUhgylfnYHAiIIgA3Yi2dbex0Iy2Usvlb78h6/xGjgKLlR0gwGBDd4g3LI4acGOx0PS6mviBHcnAAdssT2mO59R76X7bd7d0qwPDJDGiJNqiDaojB80CPTjQrJTqOr0iKgFF2qq3KQoknGGkmFxFpIPEKqdbcbOhRlTlGaf/fM1FIyQRwc6r3e8o01L1qtqAwSpF05No5gmCBgzkfQLadTTww964WWAksACVFwkmTHbnSHrG6cRTamk16gsB4B8ohiYAcM3m/dJ0iNN3ycLhuB/yS1uyQ96j8c+E6/s+2TK2h48yk+rHOMkjv7Rmmr8cIy2uLqyxBZCR8xJMnygWWgRm4azm92dWhUWnuHtUlZambvKSbrf8wgiCMHtqj4g2tFGpjas7ll81zB/OTgKQqye0AfuxmdWKTSwdiNOldKI43nxMtRSlSmS2bKiNGTxd3gfLA5+p0t228rh1RFZnX7pBuIHZlaCSLv1/HVdffpXSmlOiae4R8lEAMARaQo8xDAGWEjjMnRQZzXJqP4O4pgFZQKMLbbHugAHMg9xpc1q3HKMbbe+fxD/AGXV3q3I6layCWWIifQfQjXu3psXE8azZ225qVqbmGq1GlSYAJWSJjgQkfhrW06twVotuE2nlfYx3B0hpo+f/UOGjS68PW3Iqr0/tJjTLYbMsCTjsPxkFvoPX+mg7szzoyhu1vZmcXP5QowFQ+vuR5QOwJzJwqrKUlpXMi4WClLVLkL+sLbB4lcA9h6fgIH4aEprFMfXTDrXm3Kr2gfzP8BoXfLaI951kYWudJy2H/RjdTB9MaG+JqMFHA5lSfpkfxbXnwxUJpv/AK/5f8ab7zb30mU8xcPqM/1H4nVEI80JrK8WjA1NocyNRq7UkDGR6adU2VoOrxRUmdZdI5yqJoy37Exy0eugjtGPadbRdkCPbUV6coxjR60Y5RMk3TGAnv6aLo7OMHk61H7Ek5OpVdgpzrOkQSd9jP1dhkeh0K/TzDgjjjWhq0RPv21WKRCi7mdA6jMbaMoaLBVJHc6Gr7V2uMccY1sqvTlcDHBnUauzRZ99MjMGNQxFL4daBIB12toOmIciddrekkF0i7jVLntGY1Xvx9mxBKxEN6GcHGZmIjMxxzqr9pIe2cBZ/wCT6Z/TU9xXMEDzCLpAJwO4AyTPGkUePVXqtZKYVMnzLe0juKrfsqsVlQ7klT4hLSBfDDABIHH4gGW26Xu9t4m4p2nwZFTz5IwxjvEQ0gz7Hgy6l1eqa7U6K+CL5VSguBETngiEHbIE99S6htDVotUNVpSnNSiXwzUzJ+WAJUFhjECDERejo63s9gDrXXX3tXxXQLCCmq8ki5mE4ybnPbTboPWaVKrTFTbii9MGXRSHJNpuZWFwMKQMn527EjVPUeobO2gdvCVEqEs3hNCoVIhhgsQ1pGSQbiOcn9X6rS3dRHhXXbU76zlSl8lQaayZIw7AHBJInORfgWRldKMoux5uOo0Kq1XEjcVapKjzBFBeAD9zKQxMzcT21He9OrbV6lHxFqU69CZuFNSUOVMhjIDsI+8GHGYOI2tRK1Y0VWm9Lw6Xh2hnebfIgxeXEQSZULOJ1nPino1cMviVr7brAw4VTic4kWk8mZGYBOKObmz4hadF2l3P7eQJ07qEbWvQKsWNlSYJOLWkj90YJPoPedS3vxHXepRLKVFOp4iFlMMwIIOe2eB+9+Oo/DXjLVeKbNUQBBJUJBPmJYgsAAVYAZPpqw7yoxRd5TIpUAVLqGtu+UNI5WVjy/e5xjTXG2xHGtqyw/pvUaO43BbfVAqimVQAlFkSZDZzzzNxbvEaF2m5dKqVKNM1Re4o3K0vFwmB3CmSB8p+mqNs43iLtaNOagZ2WqwAimLyMjMkWLkRoxPiqu3gUqW3ArbZmqFYkSqupFggwAT3xAGcazSNjVlsl6BlDf7p653dRIsdabkCFBEra/mvkmVL/vADtGl/U6lQbpXqMWLMCZOI/dHoBwNMKfVFqAUtmagfcSK61IsbElhJIDtm5hgyTgxpz03o1UmpSawV1uVvFXygmRTCMOUcS2VPaY+XQON9iynXVOPWVn9he1PcUJAMCh9sAGDKAbuJAJHzgj3MDOjej7g16Zqky9zKwiADNwj2g95PudAUtlUaktarUim9RKVZSzXhBU8MljMEBlI58vPtrSdMWg4ZaChUWowEYuiCSDJlRcAD7e2luLbsJ4zTKm7pPxWwMKL+35659uSM/odMqmyHp+uvavTFI7j8db8M2cRU4xyhZW2RKGvJukrzj5QJ+sd9AVnqVIzrRbvb+HtQozlj/f6aR9P5/HQxpK9mO1NIbdBp1KdQ2iUaO4HA5PPv+Gj+pdeqUapW0E2yM4yTB4+ui+nrAEf3j/fST4moVW3AKqCnhr9Zlp/lp0qFlgzU2gBmzIgDmBwPYe2o/wDUSs4xqSbUj7p1LwBGQfy1NKm+4jnRd7olT6mLeNQ3O4JiJ1BbJziPbVG66pSQFrwCDaoMQWMxMnCiMnPb10rR4GQ4aUnawXW6mlFA1UwW+XiT29cR7+2o9K+KwzENTRcRlpIxHy2kTyeTB9e2M6ZvdzUru9CazqGOAYCAxcgBBBOIjzH3Oitt1DcNVrnwneq8mqPBYsvObQPLE8kYIGqIU1F3O/w/B0YKzSb77m72vW9tXV6aFRUVlXzCWIESwPIxMmckyQTonf8ATFCFgxwR94EeY4kwCMGJjMawuw6kjq8v4b+GWQSvnYBiFJbmSAMes6edO3lTbv4KVA7VF8QETGbiVMyVOGbuACDiSA9xhJZRtfgqUm4rf85jB0KDlWkYKsCJ7iR3BwR66AKMzCRjTapZTVWsUKpDMkArbIvgCAJW6I4xjAGku7r1adVk8NhaThhm2cE9siDjGdSToyjscPi+CnQs47MYWkYAwNdoA7x/TXaXpmRZDa3Uz4pa4WkwoA+6OD7HtB5J0wfqiiCLYtII4iSwGR9DHqI1l0Rlao6A31IwThbg0kAdwRx2nRFPcVUYsym0sAsMDdiYzjm4Az7jXKdKzvE9CbuL+vUk/aTy9U93LKLRKmxlGDIbmSCD2iFB3Dofs9uVYnJayxo+UtEycz9T6HWp3yGoshhd5RIMiJOBiDnE6XVekhoDqH7WsTbGfu/LzHbXfo1lOKZfGrzZQlCmSalTZrlGHhUlJAILfaEyFIMiCPl8sjJOrNoqbaurLtTRqIHYtuKv2aqStpVhf5gJmOxPbV56SDzcwiBTZmNNZOcYJkYgk99E7Tp1gW0KpVi4i4gMQV8qngRmJIJzE6c7FEeJsrXFm62Wzvesx3NRyS7GlSKorSbmpkIBCsDm48D00g6rtmUtfu/EDAB7wVaVIIKhjIAYj0wSe+tjvty0EyQe5QkXetykkdhH5aW774arPRqVQgCCmz+jPCkgADJ45xPbjQOpGG4FTiNSyxP0fplTwEFCpYzZZsmQc3AEQGgKMRIJJ51YC1T7J2qusxelJQHUHLEvkOHlcH31o/ifaIDSW4oqoqNACu1vDXUwMnBkRwexwmTaGqCtQMtNXtWkpFpEAB2IFwyWkSMjjknadVTjqQMJqxTW8Xy1E3V1dZCrTpr4g7Q5pyPmCrLYwCOMsdj1DcbYKxoo9OmBX+wYyBYw+0LZzEs3J8xznXlTYBWtol6QERUVEYe0hvPaAB5e8fkj2dLdUqxqklFep5q1RB4clpva4QM8TGTEiToroqg1NcjSbSutemqHZsa6VjUqhGFOoFZT5laQ7SaikYjgGdK911Z/HNWoWp1kNtzL50AAWIYDIUCcCTJxOmdTpdZaVV16gahop4gCjslxhheY5FoyM8YEZrqfXam4qNUc+diI9BGAonsPf3nk6XUbOtwKhK+zx4/c21L4bpgWNUrvSJBuVks+7IqgnEOxMjBnsQTrQ9Jp0VVPCAss8uWIgmT5myZYlp7z9NZfZ7yitZtpSpKFj7UeLerE2LaD3YlrIkAN3wTp9ser0nPllQgChVAXAkYBgDHYenGp+Jr9Ck0uZzONqyikm/Ec4ZsDAIBPuRMflH5jUmojQKdQPlA4ackycQZ4H0znjVqbkcDJmP4n8fw0ND9ShN6ZY7jnKrfcq+IFHggD3/j/ALazOx51o+ut/wCHU+xP64/iNZvZnOq07yuObwazYVcDVvUKJLT7D+egum1dHbyuARPoMarbsgUBCnrynQ/HRNw/HU1J9Nbc0Efar3X9NfP/AIy6hSSuadRJpgKQFiSZPzC4EGLgO/ze2vphJAJ5wcZ/kCfyBOvlO531V61YIFRXaoWaqSZIhahAuMkXERxBOQMBc2ngbSdrsEoUKlCorUmUGqk2p5wgc+VGkEHsAeDB57mDeb3YVarNSmoSrNVYF7SZhr1MSZOCecQeNL9jVQUq1OnVRKbMrU1ZYr1G8pSCY8t3BGfpnTDc1Ki1Rtd7uilOqq1nYG6cwqsSARFpI5AhR7BWktjWTVpWA9r0+sdsa9ODTpwHE+YAm0GOInHPr2B0eKibd9tUo7gFny6ARafLgwRKkkiDBFvHoJU2Kjb0xQ3c+PUCnbs4BAa5g1QKxGAqBsTcfQiWG23+4ovX2VNU3BeVIQXyAuStvmkDzBSQVaZBOh02LVX1r7bY8bmmo9UqCDVWwskoXtBMSQ6GDmcFccCfQmbPdUqqeKnzB2QxPGCoHbCkDAHbWd2PxGaVQKaJaoKfg+GyN4kkgxETBkgqRJlfTT74Y3/jUAgw9LyuDgdx8v3SXBxH3TolaTsI4uFqV3HOMp49j2pUQEiyffXaP/Yn9BrtM6CPecPW+4X/ALOzri0kgtkAQ3BYyRAFxE8m04ONe1FRR9oQGYwF94Jkz9QBjA4jQ19UGVpFiFLk8AJkfN2uPmAicSJ151UILL5i8AKPLJKjueMkiew+uvllTbsjnuOCxaSKlqubIEosgCec4ydWbqjNJamRcTAxwI4jtJOg9tul3FU0hCkqSDghVEXYxJEzyOB6EgnqfUxSVKSpaqr5CRMyJhuwYE5AkdhAxq3hISUtchlGDbudthjRdUeXSfbdTAIuJjOmD7xYxP5f3/c66/SYH9H3CrerJjVS9STzU2AZvlKkchoI5xHyx751PfVPQkH8iPcQdJfiLcPWCWlFsJDOSQEDeoAOCwGQOY9TEtWmqrQE4YGmxS6ijlqdR6YIZajEKCBbc5FvyxMSPT30m6pWPiU6Tqs1YMKTaFbiF5/eOTxHPJBQH5anng4DOQp55jFvJ4yD31Dp1Y1d6zsDgyqn/KjKOeOZxJ9u42lSs2wYo29AjRvh3Jb25jSXbV/bjnH6fy062G5U4ByBJ+pMAfTj651WpKW4xYIL0dDipSR1EwCo59fY+450FU+GNoifa0yufnDRk8A5Hb9e2tTtF8QEqcA2zBkMMkQfb19u2hvibqB2+3uamHDNYBg8g5M4Plu9Mxr0oR0uSY+FepBdVmd2e1220UvSZme+5RHyFQwuOLsyUAuyCSBORA9eS1ldfAZ2lvCospMzJYMwg/6gTJB76XbyhV8akwYmiWW4MJCpySCSSMYHOTzppX2CGpUBALUrlY2C6orhStSVA8wYsCTkeUjmdcuS1q8n+eQirUnUeqTPV6uVZAgkKCvmEEcSx9CcRPGOdMKvUD4iU5tDAR5fmBA4j6/3xpO+0KU6l4DiVpfeAFoAl4gz3zGSOdUP1Eq3mUJKx4oojsCYVyDIHOPfUcqCYluxsfiKovgoEHlKgifT5vz1ndo2dO+uKxpqqAtaArWjAhR6cc94/TSPZjzR3116fVsjoch7sX0U01K9oPCj9QSP4aW7dxqVTdFdxE4emsNgAFQSZxPEnAPpreJraYIU3YMo1iM8kGCO4+upVd6/3RmY1GvRkeMhZrRLqRl1AMsB6gZGMxHOi61axFKQ4BFxAOJ78GeQY5iTxqCPHS0gNkKTlhnuMjXy7qT3eILGNzMgmFW4G025m28OWn9dfVvGgmYB59f4fwGvn3xXSK7i693uItWwADAnPBNxKg8x2ME6p4fio1Z2Doz3Qj3FfxSRuKamqyhaYRlFoBMuWJkebjnEYOZlRpWoyHw6o8RXsv8AErVeAEBEwyLkhQcQDAkk8dOVkZQiMpiLlOCST6mfrqVHZsCDTtp1JBDJRujJIAk9gT2P07avUkM15KsVKdTw+m2+KppoxAFj3MpYSAVIkCJ5UcZ0dfuLqbL08oaSOKfgk4JYElgg8wDK0J/mY8kMIL0o1DdU8YVDlqtOrnkQzIAoEcQqHK88nRmzpVQyqXeqqqftTKtTHIJWncxI8vz9ywb00Vu4fGqua+v9h777cG0+HRbctWD+ESbwq01VYDRkKfnDCASYPOtB0reVfDdtwgo1HILKQguILZVgSTAtXP8AMzmxs6lRAtR1qNTW5NwkK5YB7WYqAR4dwW0F5nHJh8emP4VFWIe0STUm8ljceTgz2GOBwBpFSqqWWbXqJU9lf8+Re+9tMcxrtELtx+8Pw15qf42Jzri2v1YKfMxCMwtUZzOMn6KZPvjiB61Cm4cNczAkiGiJg2gz5mM2x3xoHbtTueoGPkATmMsAcyCCcrn355kDqVap5YTk5MHkwBGM+h+n5cunTtLBNrdg/oPTadGo1RKXBLIWy7FvmukAhUuiBJMH90zf1bc1qs2oshQWYiYGRifU5HPA0sTeFEVyfI097hKgCARHbzcD14kas6RvQGDAMRUUxdMFefJa6kKSVF0ieACDqrXP0DhUaIbDduLVqKSomG/zZ8pjPOPw76YrXpj92P8An+h/LQvVd4oYKFWlAPlvUjMmIEwTH1mPTSxndzRQqQm5WVAYXsYJHBlVJUMJ8rADtp8ZSltsUa7jFqlGoELeUPNtRcgcZcHylYPaDg+kazvU9s5SqDMU6ZZhcChWVE05wSJD84AEcat/Y3atT2qVFJqMQxAa0DLMR6xYxxyVPrptsEV2ApsSoSpYaqz4i4V1cL9wqAwgzn66JPRlim2Yym4VGwDcoVSxICEEGVIzIxjvMHtEqFR0YFkWmPMA5TLfda0xkC7MdyNNKXw2rMjZKFiHBBj5QQ3Y5JIgkcDjMut/0kV9shWiodRMBAotn5kOPDOZaPKwHvOnOpFGJoq6UwJv8Q2uhXBYkTHEiCQ1uD+ODq//AKkdveqsx4ZqgQFx5QiqEICTgC7I7kHJ0mq7JEAADIbouBYo3MSfukEESMH0BE60mw6M1WgBUV1chrATaGkQpBODAJIGTjiOZ5ScetyNTyUbbeVUZaioyhlp+Iq1WbBYqjXQPMQGWc9uNPN1vf2valWNrF18NUW5oAN7PcYttvEGJIABZmGlPWun+WmqBmFpLkqF8qyvPyiefwOBjVW96OQlSoqOHSkappVACVKrLDgBhaAeJ5MHgbCo2vPAWStazGmHABAICkCATPlwQQJMHvHp6+GutMsJI9ipmbQPNJiZIMD378eikIoozmUEW+aFPlIOUBEzLCG4MfNATOawZQ2VeOLQTBU8/KDPBGRpSpp4Rm48O1pB2RVAWshJdFLQ4IHiQOQRAMZIkmDoPbfD1QOqGqHSUYIDDXThXSIAtESJ9J50btnrFmFRfDYG0q4ZZJzwIEkn5iI+QyMAGbjpqjzgUwHUGYAIiYDGRaR2Ye8jQucouwNlzJ9c60tNbPDaGkioTlvVwkzaTwzRIiMao2uyyGDD97zYx65wcemqtvtadWmajfaOtrEMSBBEktBlvlA7GCOdUbnZJMIXYJ8yvwvYKuTMZ/D1ydUQqX3K41E8DQm0+pGRBBx+GguqVVq3IBLqWOGmYM4XgDgQPUjPGhNruSriyCxJFhjj3z5Sffse2h9xuXG6DsZnzFfKAFnC1HAItkx5WzBMRGgqpT57ZFVX3Gnp9RDICWWT+9Izi5QR2GB/zOqtpuaYo1Kax94S3zAE/KARi0Nb2ys5POc8RYqIhXDzcLj2OMD5bzzEAE/XQC7qqXk2qGuuJdCFB8xkBpHAPHYeupY8NdNISpM31TqhWSF8QJDG08gwYzMYJAHaPSdc+3o7im5eLQLwxMEE5AzHAAnsMzEjXzDcb8+OzIxVQQonGJghvXAJwRHHqdazpPWrkqKQpQhcsMkS0j2u9O4uE6GfCulaSPXsEVtstNiFzn9O30x217S22eY+mjqtcVqNOoIlvKT6kEqZ/wDKeNU0Rg/33/5/I66lJ8mNeVcJ2dJZAIwTz6aM3exVUZiDCgtjn1MEZ1Z0yhgSP7OmxoFaFTzD/DaCVvAwYNsi4d4JH4c6t03TMVxBsHplZsIa6JaJnBvIUlW4ETIH4nUt3Ubwb+WW8zy0CoQFH6E/TSTbdKqCqzI7qrURbgyJ5YTgk2kD8dRrbk0+XdgahUJBkQpcx6mIEdscHXz81UqvLv4AR11NxqnXbQAA2APuz2557867SXbbfcuoZKpprEBDURSIxkEHJInnv2417o/hY947oZd4anTC6Mq2qrRaxYAexAxgCCPUnnSt9nWBCMbiwYhqb91YASzAEwYx3g6fv04K4emwKmIMg2gA4EEKVAAYDHGRjS/dbGoTRIq+ZGhmtkMpIYnLAgMVE+mcGZ0EJaXlr8Rz08WYD09xWo07jw5csBgS1VDyO/nGRH87qfSXrN4juXpuQQzFh4iFZB8pHDHAyM9u7YbZL6rN5VqKo8oAiSTcBHN8+pwv01Xtd1YWpR4giQtIXwBm5bZJiQPoYzoul30ZPOVtgXf9FFYUqlUIchjM3GkFi24ZBdoEcDJkQAffiLburkh7K1YwMN9mgUgLSSBBjkmPvcgBdeVupNdTUuFptVUGwZUd7RB7iI9fqdPU3wAbJQThijK3YQZGQYkgZ7+2vdNKKXcHGeLGc+Gfh9qQD108J6ciVqBhUBkloJPhsCSs4Bk4zgmhsHaqlVAVpohU0sABTkNAmRKrzbAUnIIhtWsiTVVpX5TA4iDcpI+hmODjN3m33pCimpDsSVTuU5mbOyYGT+6IlgdDKtKbflYZe4LX+HkFjUlVSDc99RQMm4gKVJY2mZ4gDnVe5QkOW88BsJcFaFwpLquST2FuT3Gm3Ug5IKtVluWpqjiAMm4G3gDkCMR2ABSissoqu1xLlqrKJ8oAshbQMAxN3OOZK7aza552vYFfYpfQpVmqGpVYEAr9nKG/Cj5AIJAkSFnzd2NFCrsaePMS4AIDMxyx7Zz7mSffVO26p4SsavJKqIUMGA+WDAYNBZSDMiSIk6g/UVqqAtrlRdaRIFsmCbexAgiBxxAACd5WXua5KOxXs+owLAFuUsMx5ACTMiIieSeWiNV0mSkpZCAzVLpBqEvIjN+TgjAAgADVe02NJGYGoBVMsbWEwOQEsBC5wwmSBicG6jFfbXooVQTFSFZwVEkPkG22WhROJntotNsXPOd8hu5ojIikXJlXCKsnE3EZGABmBxpZudtTcsiyluDYq/MpIPlDAHzBgSOcSJOk1XqNKnUCGo7sxOFpkDPHGZJxhQc8d9duPiOtYaYDUiwBsItDAk+YcYIuhp5nRRp1Nxd2aR1vNSo2byqpAmICkgyR5mYMSBcAOTOBUvmWlTViCAZqTkAASSQZEFuAJN2MCNJaHxQy7ZWam7KzkUnnywO1p+ZRaRIg9pMaL6T1CmyqVZmPZajNAWOxOJHAM8HJmNelTmssyTdzq3hUbVV2AYMpuEXYJUIPQuwIiTxJOiHLAWrluIWZk8DPfgEjucQdC7XqhaofFVWkqFYmZCkscjMFrCM8rJGJLJLVrMxa1VJVUnnJMrECYsy0xBGTkZJvm/Q29xfu+l3KIrEKAoZSYCkjLTHnESSuIOJ9B6uyHiBXW6DaEJEOQphSO4gGY/gctNyimmXqKBcQAAjqCeZBOGgHLSf4jXbxwCStpZsAsLsnEkkE8CTj0AgklvdJlI853EdTpviKQEQK4JupgIabLcGuBgNTwAD80k+o1bT24o0mlvtEQNF1JfKIMkMCWxbNscEXSSNME3QKkWLlpCie5kM0E2mYlY940s6ytM02FpL1oS+3/Dp25tkYJtBJ7ziMaphUcnZoJSFe82FOpumZhaCfIchQIADN94y4MdpEEjILQ7aKKUwQwpOzGR81xNh57KoE8xH01I1SIsphjKG11J7zKjHfIJiDJ4B0dtqFzMfrJggAwc+sTET2DczrJ1XZHr3RXRR0KKqfZqFCyYEwBJtDZClvMYuJzkCSeodS8RophpBttjAAECMxbwf7zUKLpRe4NTW4EBlYTAPc4jCjHp9NSRnG3L0wuEaWNpNs5Ec4PBgwYEgFdDCp1shRqcmOem9WdmUBAbhK83ctyO/lC5xMGdP+jdTXcK4VbWCgMrCVN0wATghoI+hHE6wfSq1VLKnyqq+ViQCxgnIwcTz+Ezp90ffWUqvmZahtK2g5IIYTGPltBHOTjTqfFyi9M3g2NTvCKu6VWYSqAXACFDADAOOZj6jQtXqDGmoosJZ8sxLBQbiQqyJzAn3/AA0j22+BYtezK0gkyxM4gc4IPA76uXdsif50ySBgQw9jj37xzrnPUpXj3inUaYSOnVn81SoQx7IsKB90AEj7sTgZnXurW3YOSwWcwxE/j5/xjXa8+JqeHsM6bx+Qm2fVIarbItx5mAuwJxORJI+h7E6Gr9XKQCcj7oEx3xHYDE+wPrIW16hT8EVigZ2hLWAZZgkkrwTEciOT6HXdPT7SSI7gNSpjHeCxhQQCgIXBMCNU9Ene+yI9NsGl226VnNJ2IUG+RE2wRhjOJM8GfqRofc9WUB0YGqhMLSDGGBMEZ4IEsRHbideb3fNQAY2gsYFZoYqOSALRFsfdGfKcHOlu3pPQ3AK1lsKzULH/ABAQTCY4mCLreO0DQQpLcJZsxfuNw22qpVNMGlcR4bzcp/OVMTF3IJ5nDbYdRFZFZKwViLTTM2sF9gDBzIMZgA66pt6R2e4KG4A+Mk5ZWGGFxOQVEcxEemhun7KkUZlL2Ok055Cg3CT9242ggT2k6fLRKN35BT6quXVd6vhKWV4UYCg9sEkjygAyMnmTmBoHc/Et4VqTgBRACyMTmSc4g5yST6DAW53hFQCp5WEHDBlIGY5jEAx7Z1NOjU6tMJd9tRC06hpU1BIaApKm2+394kEiZmI02NKCSuHBYyXJ8S1WZQPM1TIJzxJA785/Ttqqr8Tsoa0/K4ZTHAPqOOZMcT21ftOhotNKtOpdaFhoEA+cEDsqsnY559Mp6nRwz1HBcIxMBVETOfMxAAJwPr2GQUYUm7IJKJp+rqTTRqYuKwVgWypmFUKpkywF5MRcSFyNJzvvBYX1DfxiAAC2cgcKJyT37RrzoqH9mFOoxpszmpTK+a1PKDcQYsMnIn17a96p8K1GRWpsXuMU+JZiJtYEkKZByGIaBmTGtSSemTNaV7Ms6t1WrRK3VPOWDWkgkAj7xjkiCBzGM8i3oHxCRVNKnhaxwM2o5aBA+jH6ACNFdXo2bSu5RlqMyeISCqoWKgXGLgqm0wBBM89i9p8LUqtKorLTo7mjBLU0a5GXIdGvYVKZEGIBzODEC3T0XkakrFT7Kiz0qpdnd6kgMUC3EQC6NczMCASWMSJPYaj1LY1q1aiVEKlKHq1VJ86s5tJyGabpAJjJJAjVlLYVWenUqV0o11uVRB8xHL03utMg4ut7iYGCtluXpMTWzk/MBaWNozMqZ85iTyPQHSJycbO9wL23PN908VdulRqZkQQQVRQoaTy64K4lVeDiNJeo9K8IOt8FgtSmrlbxH7wU+UkSvafTA073m28Ja1cIL/CISR5mbzZGCxH7vA/SMtX6I9Pco9NW8IgVGIza5mec8hTnideoTTjv+btHsWHu2KKlwFzfIhb7uJMZA5HJDHPYAyXT6pZQNQvIqs3l9QDzjtBKk++AdU7TaIFl2Bsa4QszGShUQLTgzIjI4OBt11VF3Nj5Q0rKnF4uEi0RgiVaJUD8dLjao8C09Wwxqu9cgZJIiAMkfuj/AEjPbiNR6cWapamYJjIBmAQBMes/TOuDSv2bMhJ8PsVZfmNob5ZBK+k2+516u8ZfIgQCoLmdWYqwlly4ibSslQLTIiQQdK0JKy2PJon5UU+LhrftBF2SItFpPcRIx+epPTUUpGByQQODm4kgmQxEYtGe+dLN3vgtSktocSWMGQQkT2BAzz2EnGiae8tQsiuTeQ7t2BClUkjBAUHHufSCUXHJ6OQ00BSRC5Q1SgQkgYnBYgTDWs3JmJmCI0AnVAwc0SbTJuqK2UAzayiwFjwGPA/EQ3u4KqzeIhJBkU5ziTDELGJA+gEwcC7XZmvDeLUqEozCCp7ZEhfEuFwa0xMcHjT4U79ZlUVZDFes1CKfilmpunoGVnOQrDDKRgqfNOflIkD9VqutAK1QE1WYISAoUEmJKwYtIPmEfNMzq/pG2WqkKGBGaShhDqDdYQ2PPLdgRjPp7SrPUUtY6ZKm4LMgXYDWrFskjJhhECSN0q6UeW4uS5i9XZoR2kpC2njkD6GTn8B9NPaVUlL7kypUmThgPlj3jtOeYwNZzd02Sq1QIRS/eDgweAeZwQJkwZkYMaLrb66kIYEibiABEjj1+bucSR66VVp38RTVhlt90l9LxFPB8w5FnmIn1IaABx5fTVe03XiqXqNcT8viZ4j5sgYEQOPz0C+8IUwZjJx+BzGO/wCerKddDaTFqL6wT2C5+g7e06Xm2wDfIqq7lZzXCnGIJ7etp5512nFFQB5CiKSSFLREkngKQBnA9I12mKUPE3HiBdJoqatMEAiRggRkPP5jQNakqsYAGSMCMYx9NdrtUy7AMeyN/iBR+wcfdP8AL+g1n9/TB21JoF3g0sxn5wOfoT+Z15rtI4bserPR7K9RR0iq37UUk2krKzg+fuONaPa+WjQtx/4VDjGSTJ12u0/iOz7DKvZXoZHqKAJtoAGX4/1p/U/nr6NsEHiI0C7x6KT3tYwyz+6RyODrtdreI2Xr9Qau0fX6mc60oSxFFqio8KMAeY8AY0u+JT9lb93x2EduJ4+uu12sh215mrtR8xj8K/aV/P5426xdnvHf2xo74CM7agDkEPIOQfOwyPoT+evNdrZ7y84/SQb/AJeg4/7NG8Wk5q/aHwEaX82QcHPceup9b8u5SouKhRAXGGI+1wWGYwPyHprtdqWfamvBjP8AplfjH/FoL90tVJXtIKQY4nWy6so8TZrHln5e3rxxzrtdr1f9qHqBU7HuC0qrB6rAkHxKgkHP3O/4nVvS6YbfhWAKtgqRIItcwRwcga7Xano/u28voKW7/OYF19AtSoFAUWNgY/hpj8edOpfsF/hpeqMVaxbgfDJkGJGQD+A15rtPoP8Ayx/O4KkLehUF/wCn1HtF4NMXwLonieYwNAVKKr49qgRSEQAIm+Yj1gflrtdpsv3H5L7mz39ATp//AOTtx2LgH6GpRBH0gkaY+MwrU4Y/4zdz76912t/iAiHVaQFPqIAEBa0COIqYj6dvTTn4ZH/iB/pH/uK/+3H012u0Fb/YbPZeYupf41T2erHtDQI9IHGifiA4QdvtNdrtTz7Xr/YursYzrJ81f/Ug/wDSurur4r7NR8tqC3t93txrtdroR/j5f6jHy9foHKIRoxI7fU6YbDbqSxKgkLTgkAnJYHPuMH112u1PHd+pNDtM0/RqhNFMnv39zrtdrtSMef/Z"/>
          <p:cNvSpPr>
            <a:spLocks noChangeAspect="1" noChangeArrowheads="1"/>
          </p:cNvSpPr>
          <p:nvPr/>
        </p:nvSpPr>
        <p:spPr bwMode="auto">
          <a:xfrm>
            <a:off x="155575" y="-1927225"/>
            <a:ext cx="53530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2" name="Picture 6" descr="http://img.geocaching.com/cache/large/0d1e01ae-b21f-4ee2-97fc-c8af4c1b46c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3811305" cy="28618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4" name="Picture 8" descr="http://img.aktuality.sk/stories/2005/Ilustr/Priroda/Hory/muchotravka_zelena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789040"/>
            <a:ext cx="4274840" cy="2835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Hríb satanský</a:t>
            </a:r>
            <a:endParaRPr lang="sk-SK" dirty="0"/>
          </a:p>
        </p:txBody>
      </p:sp>
      <p:pic>
        <p:nvPicPr>
          <p:cNvPr id="21506" name="Picture 2" descr="http://www.nahuby.sk/images/fotosutaz/2010/10/05/Boletus-satanas/boris_assyov_238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905500" cy="4429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Čírovka mydlová</a:t>
            </a:r>
            <a:endParaRPr lang="sk-SK" dirty="0"/>
          </a:p>
        </p:txBody>
      </p:sp>
      <p:pic>
        <p:nvPicPr>
          <p:cNvPr id="20482" name="Picture 2" descr="&amp;ccaron;írovka mydlová Tricholoma saponaceum var. saponaceum (Fr.) P. Kumm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429250" cy="38481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Kapucňovka</a:t>
            </a:r>
            <a:r>
              <a:rPr lang="sk-SK" dirty="0" smtClean="0"/>
              <a:t> </a:t>
            </a:r>
            <a:r>
              <a:rPr lang="sk-SK" dirty="0" err="1" smtClean="0"/>
              <a:t>okrovohnedá</a:t>
            </a:r>
            <a:endParaRPr lang="sk-SK" dirty="0"/>
          </a:p>
        </p:txBody>
      </p:sp>
      <p:pic>
        <p:nvPicPr>
          <p:cNvPr id="19458" name="Picture 2" descr="Kapuc&amp;ncaron;ovka Okrovohnedast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392488" cy="4392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Čechratka</a:t>
            </a:r>
            <a:r>
              <a:rPr lang="sk-SK" dirty="0" smtClean="0"/>
              <a:t> </a:t>
            </a:r>
            <a:r>
              <a:rPr lang="sk-SK" dirty="0" err="1" smtClean="0"/>
              <a:t>podvinutá</a:t>
            </a:r>
            <a:endParaRPr lang="sk-SK" dirty="0"/>
          </a:p>
        </p:txBody>
      </p:sp>
      <p:pic>
        <p:nvPicPr>
          <p:cNvPr id="18434" name="Picture 2" descr="&amp;Ccaron;echratka Podvinut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4248472" cy="424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Závojenka</a:t>
            </a:r>
            <a:r>
              <a:rPr lang="sk-SK" dirty="0" smtClean="0"/>
              <a:t>  olovová</a:t>
            </a:r>
            <a:endParaRPr lang="sk-SK" dirty="0"/>
          </a:p>
        </p:txBody>
      </p:sp>
      <p:pic>
        <p:nvPicPr>
          <p:cNvPr id="26626" name="Picture 2" descr="Závojenka Olovov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4392488" cy="4392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Hodvábnica</a:t>
            </a:r>
            <a:r>
              <a:rPr lang="sk-SK" dirty="0" smtClean="0"/>
              <a:t> veľká</a:t>
            </a:r>
            <a:endParaRPr lang="sk-SK" dirty="0"/>
          </a:p>
        </p:txBody>
      </p:sp>
      <p:pic>
        <p:nvPicPr>
          <p:cNvPr id="27650" name="Picture 2" descr="http://files.biologia5.webnode.sk/system_preview_detail_200000274-355ca36545-public/hodv%C3%A1bnica%20ve%C4%BEk%C3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883307" cy="3672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JEDOVATÉ HUBY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971600" y="1628801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Otravy zvyčajne nastávajú až po konzumácii tepelne upravených húb, ktoré zvyčajne ľudia pripravujú na obed či večeru pre celú rodinu.</a:t>
            </a:r>
            <a:endParaRPr lang="sk-SK" sz="3200" dirty="0" smtClean="0">
              <a:solidFill>
                <a:srgbClr val="FF0000"/>
              </a:solidFill>
            </a:endParaRPr>
          </a:p>
          <a:p>
            <a:r>
              <a:rPr lang="sk-SK" sz="3200" b="1" dirty="0" smtClean="0">
                <a:solidFill>
                  <a:srgbClr val="FF0000"/>
                </a:solidFill>
              </a:rPr>
              <a:t>Aj pri zbere niektorých jedlých a chutných druhov húb treba byť veľmi ostražitý. Niektoré jedlé huby majú totiž ľahšie či ťažšie rozoznateľných jedovatých dvojníkov!!!!!!!!!!</a:t>
            </a:r>
            <a:endParaRPr lang="sk-SK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73152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  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Ak sa po požití jedla z húb prejaví významná nevoľnosť, neváhajte a okamžite privolajte lekársku pomoc! Stupeň otravy často závisí od času, ktorý ubehol medzi požitím jedla a začiatkom ošetrenia. Volajte preto bezodkladne pohotovosť alebo sa dajte dopraviť do najbližšej nemocnice .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ROBIŤ PO OTRAVE??????</a:t>
            </a:r>
            <a:endParaRPr lang="sk-SK" dirty="0"/>
          </a:p>
        </p:txBody>
      </p:sp>
      <p:pic>
        <p:nvPicPr>
          <p:cNvPr id="28674" name="Picture 2" descr="http://www.zalesactvo.eu/images/stories/prva_pom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33056"/>
            <a:ext cx="2880320" cy="25922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63688" y="2996952"/>
            <a:ext cx="609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ĎAKUJEM ZA POZORNOSŤ!</a:t>
            </a:r>
            <a:endParaRPr lang="sk-SK" sz="3200" dirty="0"/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- 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sú </a:t>
            </a:r>
            <a:r>
              <a:rPr lang="sk-SK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nezelené organizmy,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-nemajú listy, kvety ani stonky,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-Patria do veľkej skupiny</a:t>
            </a:r>
          </a:p>
          <a:p>
            <a:r>
              <a:rPr lang="sk-SK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živých prírodnín :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rastliny, </a:t>
            </a:r>
            <a:r>
              <a:rPr lang="sk-SK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huby a živočíchy,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Tvoria samostatnú skupinu.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Domovom húb sú najmä lesy, kde je pôda bohatá na humus.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Humus sú zvyšky rozkladajúcich sa rastlín a živočíchov.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Huby rastú veľmi rýchlo, niekedy aj za jednu noc.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Majú rôzny tvar aj veľkosť.</a:t>
            </a:r>
          </a:p>
          <a:p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Niektoré voľným okom nevidíme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HUBY</a:t>
            </a:r>
            <a:endParaRPr lang="sk-SK" dirty="0"/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80831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Keďže telá húb neobsahujú zelené farbivo (chlorofyl), neprebieha v nich </a:t>
            </a:r>
            <a:r>
              <a:rPr lang="sk-SK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fotosyntéza .</a:t>
            </a:r>
          </a:p>
          <a:p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Huby tvoria zvláštnu skupinu organizmov.</a:t>
            </a:r>
          </a:p>
          <a:p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Huby nemajú listy.</a:t>
            </a:r>
          </a:p>
          <a:p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Nemajú listové farbivo chlorofyl.</a:t>
            </a:r>
          </a:p>
          <a:p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Nemôžu </a:t>
            </a:r>
            <a:r>
              <a:rPr lang="sk-SK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fotosyntetizovať</a:t>
            </a: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ako rastliny.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HUBY</a:t>
            </a:r>
            <a:endParaRPr lang="sk-SK" dirty="0"/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Huby sa živia </a:t>
            </a:r>
            <a:r>
              <a:rPr lang="sk-SK" b="1" dirty="0" smtClean="0"/>
              <a:t>vstrebávaním potravy.</a:t>
            </a:r>
          </a:p>
          <a:p>
            <a:r>
              <a:rPr lang="pl-PL" dirty="0" smtClean="0"/>
              <a:t>Živiny odoberajú z humóznej pôdy, </a:t>
            </a:r>
            <a:r>
              <a:rPr lang="sk-SK" dirty="0" smtClean="0"/>
              <a:t>alebo z dreva stromov.</a:t>
            </a:r>
          </a:p>
          <a:p>
            <a:r>
              <a:rPr lang="sk-SK" dirty="0" smtClean="0"/>
              <a:t>Majú </a:t>
            </a:r>
            <a:r>
              <a:rPr lang="sk-SK" b="1" dirty="0" smtClean="0"/>
              <a:t>vlákna, ktoré sa volajú </a:t>
            </a:r>
            <a:r>
              <a:rPr lang="sk-SK" b="1" dirty="0" err="1" smtClean="0"/>
              <a:t>hýfy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Huby žijú v spojení s iným organizmami – </a:t>
            </a:r>
            <a:r>
              <a:rPr lang="sk-SK" b="1" dirty="0" smtClean="0"/>
              <a:t>rastlinami, živočíchmi.</a:t>
            </a:r>
          </a:p>
          <a:p>
            <a:r>
              <a:rPr lang="pl-PL" dirty="0" smtClean="0"/>
              <a:t>Ak si vzájomne pomáhajú ich </a:t>
            </a:r>
            <a:r>
              <a:rPr lang="sk-SK" b="1" dirty="0" smtClean="0"/>
              <a:t>spolužitie sa volá symbióza.</a:t>
            </a:r>
          </a:p>
          <a:p>
            <a:r>
              <a:rPr lang="sk-SK" i="1" dirty="0" err="1" smtClean="0"/>
              <a:t>Rriasy-zelené</a:t>
            </a:r>
            <a:r>
              <a:rPr lang="sk-SK" i="1" dirty="0" smtClean="0"/>
              <a:t> rastliny na kmeňoch stromov vytvárajú</a:t>
            </a:r>
          </a:p>
          <a:p>
            <a:pPr>
              <a:buNone/>
            </a:pPr>
            <a:r>
              <a:rPr lang="sk-SK" i="1" dirty="0" smtClean="0"/>
              <a:t>    podmienky pre huby, ktoré voláme </a:t>
            </a:r>
            <a:r>
              <a:rPr lang="sk-SK" b="1" i="1" dirty="0" smtClean="0"/>
              <a:t>lišajníky.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HUBY</a:t>
            </a:r>
            <a:endParaRPr lang="sk-SK" dirty="0"/>
          </a:p>
        </p:txBody>
      </p:sp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JEDOVATÉ HUBY</a:t>
            </a:r>
            <a:endParaRPr lang="sk-SK" dirty="0"/>
          </a:p>
        </p:txBody>
      </p:sp>
      <p:pic>
        <p:nvPicPr>
          <p:cNvPr id="17410" name="Picture 2" descr="http://img.cas.sk/img/11/article/627296_jedovaty-hrib-hu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8089406" cy="4752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Okrem výborných jedlých húb môžete v lese naraziť aj na nebezpečné - smrteľne jedovaté druhy. </a:t>
            </a:r>
          </a:p>
          <a:p>
            <a:r>
              <a:rPr lang="sk-SK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Preto je potrebné byť pri zbere húb veľmi opatrný a zbierať len tie ktoré dôkladne poznáme!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Treba si dať pozor aj na mladé huby ktoré ešte nie sme schopný dostatočne dobre identifikovať. 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Správny hubár nikdy nedá hubu do košíka pokiaľ si nie je 100 percentne istý že je jedlá. </a:t>
            </a:r>
            <a:endParaRPr lang="sk-SK" dirty="0">
              <a:solidFill>
                <a:srgbClr val="7030A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JEDOVATÉ HUBY</a:t>
            </a:r>
            <a:endParaRPr lang="sk-SK" dirty="0"/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Muchotrávka zelená</a:t>
            </a:r>
            <a:endParaRPr lang="sk-SK" dirty="0"/>
          </a:p>
        </p:txBody>
      </p:sp>
      <p:pic>
        <p:nvPicPr>
          <p:cNvPr id="24578" name="Picture 2" descr="Muchotrávka Zelen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4320480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Muchotrávka tigrovaná</a:t>
            </a:r>
            <a:endParaRPr lang="sk-SK" dirty="0"/>
          </a:p>
        </p:txBody>
      </p:sp>
      <p:pic>
        <p:nvPicPr>
          <p:cNvPr id="23554" name="Picture 2" descr="Muchotrávka Tigrovan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4392488" cy="4392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Muchotrávka červená</a:t>
            </a:r>
            <a:endParaRPr lang="sk-SK" dirty="0"/>
          </a:p>
        </p:txBody>
      </p:sp>
      <p:pic>
        <p:nvPicPr>
          <p:cNvPr id="22530" name="Picture 2" descr="http://ipravda.sk/res/2007/10/12/thumbs/22753-hrib-huba-huby-hriby-muchotravka-nestand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343525" cy="4019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Vlastná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E5B9B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372</Words>
  <Application>Microsoft Office PowerPoint</Application>
  <PresentationFormat>Prezentácia na obrazovke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Papier</vt:lpstr>
      <vt:lpstr>HUBY JEDOVATÉ</vt:lpstr>
      <vt:lpstr>HUBY</vt:lpstr>
      <vt:lpstr>HUBY</vt:lpstr>
      <vt:lpstr>HUBY</vt:lpstr>
      <vt:lpstr>JEDOVATÉ HUBY</vt:lpstr>
      <vt:lpstr>JEDOVATÉ HUBY</vt:lpstr>
      <vt:lpstr>Muchotrávka zelená</vt:lpstr>
      <vt:lpstr>Muchotrávka tigrovaná</vt:lpstr>
      <vt:lpstr>Muchotrávka červená</vt:lpstr>
      <vt:lpstr>Hríb satanský</vt:lpstr>
      <vt:lpstr>Čírovka mydlová</vt:lpstr>
      <vt:lpstr>Kapucňovka okrovohnedá</vt:lpstr>
      <vt:lpstr>Čechratka podvinutá</vt:lpstr>
      <vt:lpstr>Závojenka  olovová</vt:lpstr>
      <vt:lpstr>Hodvábnica veľká</vt:lpstr>
      <vt:lpstr>JEDOVATÉ HUBY</vt:lpstr>
      <vt:lpstr>ČO ROBIŤ PO OTRAVE??????</vt:lpstr>
      <vt:lpstr>Snímka 18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SPU</dc:creator>
  <cp:lastModifiedBy>SPU</cp:lastModifiedBy>
  <cp:revision>17</cp:revision>
  <dcterms:created xsi:type="dcterms:W3CDTF">2014-05-26T19:27:03Z</dcterms:created>
  <dcterms:modified xsi:type="dcterms:W3CDTF">2014-05-28T21:11:42Z</dcterms:modified>
</cp:coreProperties>
</file>