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83" d="100"/>
          <a:sy n="83" d="100"/>
        </p:scale>
        <p:origin x="14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8CAD6-8BFE-4A6F-9063-D7846A3E19BC}" type="datetimeFigureOut">
              <a:rPr lang="pl-PL" smtClean="0"/>
              <a:t>12.12.2018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083B-9601-43C2-AFB9-54BEF81FB34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7083B-9601-43C2-AFB9-54BEF81FB34D}" type="slidenum">
              <a:rPr lang="pl-PL" smtClean="0"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7083B-9601-43C2-AFB9-54BEF81FB34D}" type="slidenum">
              <a:rPr lang="pl-PL" smtClean="0"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6221E02-25CB-4963-84BC-0813985E7D90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3573016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NASZA PRACA PODCZAS PROJEKTU: „ŁAMANIE PRAW CZŁOWIEKA”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Grupa 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Martyna Kasprzyk,</a:t>
            </a:r>
          </a:p>
          <a:p>
            <a:r>
              <a:rPr lang="pl-PL" dirty="0" smtClean="0"/>
              <a:t>Anna Jankowska,</a:t>
            </a:r>
          </a:p>
          <a:p>
            <a:r>
              <a:rPr lang="pl-PL" dirty="0" smtClean="0"/>
              <a:t>Zuzanna Kwiatkowska,</a:t>
            </a:r>
          </a:p>
          <a:p>
            <a:r>
              <a:rPr lang="pl-PL" dirty="0" smtClean="0"/>
              <a:t>Malika </a:t>
            </a:r>
            <a:r>
              <a:rPr lang="pl-PL" dirty="0" err="1" smtClean="0"/>
              <a:t>Mukhamedbayeva</a:t>
            </a:r>
            <a:r>
              <a:rPr lang="pl-PL" dirty="0" smtClean="0"/>
              <a:t>,</a:t>
            </a:r>
          </a:p>
          <a:p>
            <a:r>
              <a:rPr lang="pl-PL" dirty="0" smtClean="0"/>
              <a:t>Izabela Kalinowska,</a:t>
            </a:r>
          </a:p>
          <a:p>
            <a:r>
              <a:rPr lang="pl-PL" dirty="0" smtClean="0"/>
              <a:t>Rozalia Piotrowska.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 descr="C:\Users\KUBA\Desktop\Nowy folder (3)\47250095_559023747875566_554520937939494502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192" y="0"/>
            <a:ext cx="2281808" cy="3042411"/>
          </a:xfrm>
          <a:prstGeom prst="rect">
            <a:avLst/>
          </a:prstGeom>
          <a:noFill/>
        </p:spPr>
      </p:pic>
      <p:pic>
        <p:nvPicPr>
          <p:cNvPr id="9219" name="Picture 3" descr="C:\Users\KUBA\Desktop\Nowy folder (3)\47379582_473596189714443_24666370027038965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2355726" cy="3140968"/>
          </a:xfrm>
          <a:prstGeom prst="rect">
            <a:avLst/>
          </a:prstGeom>
          <a:noFill/>
        </p:spPr>
      </p:pic>
      <p:pic>
        <p:nvPicPr>
          <p:cNvPr id="9220" name="Picture 4" descr="C:\Users\KUBA\Desktop\Nowy folder (3)\47390782_309067723063894_408400923124878540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996951"/>
            <a:ext cx="2267744" cy="3023659"/>
          </a:xfrm>
          <a:prstGeom prst="rect">
            <a:avLst/>
          </a:prstGeom>
          <a:noFill/>
        </p:spPr>
      </p:pic>
      <p:pic>
        <p:nvPicPr>
          <p:cNvPr id="9221" name="Picture 5" descr="C:\Users\KUBA\Desktop\Nowy folder (3)\47390859_2227887810579415_701571718123303731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645024"/>
            <a:ext cx="3299056" cy="2474292"/>
          </a:xfrm>
          <a:prstGeom prst="rect">
            <a:avLst/>
          </a:prstGeom>
          <a:noFill/>
        </p:spPr>
      </p:pic>
      <p:pic>
        <p:nvPicPr>
          <p:cNvPr id="9222" name="Picture 6" descr="C:\Users\KUBA\Desktop\Nowy folder (3)\47689036_306562289951794_1570960648735555584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39090"/>
            <a:ext cx="3491880" cy="2618910"/>
          </a:xfrm>
          <a:prstGeom prst="rect">
            <a:avLst/>
          </a:prstGeom>
          <a:noFill/>
        </p:spPr>
      </p:pic>
      <p:pic>
        <p:nvPicPr>
          <p:cNvPr id="9224" name="Picture 8" descr="C:\Users\KUBA\Desktop\Nowy folder (3)\47685231_283206549206214_4819662710155247616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276872"/>
            <a:ext cx="1510661" cy="201421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21662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Autorzy: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Jakub </a:t>
            </a:r>
            <a:r>
              <a:rPr lang="pl-PL" dirty="0" err="1" smtClean="0"/>
              <a:t>Mackun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Gabriel </a:t>
            </a:r>
            <a:r>
              <a:rPr lang="pl-PL" dirty="0" err="1" smtClean="0"/>
              <a:t>Szyłak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Natalia Cybulska,</a:t>
            </a:r>
            <a:br>
              <a:rPr lang="pl-PL" dirty="0" smtClean="0"/>
            </a:br>
            <a:r>
              <a:rPr lang="pl-PL" dirty="0" smtClean="0"/>
              <a:t>Weronika Drażba,</a:t>
            </a:r>
            <a:br>
              <a:rPr lang="pl-PL" dirty="0" smtClean="0"/>
            </a:br>
            <a:r>
              <a:rPr lang="pl-PL" dirty="0" smtClean="0"/>
              <a:t>Patryk </a:t>
            </a:r>
            <a:r>
              <a:rPr lang="pl-PL" dirty="0" err="1" smtClean="0"/>
              <a:t>Dziadolik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Jakub Gościewski.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/>
              <a:t>Podczas</a:t>
            </a:r>
            <a:r>
              <a:rPr lang="pl-PL" b="1" dirty="0" smtClean="0"/>
              <a:t> projektu głównie bardzo ciężko pracowaliśmy.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31" name="Picture 7" descr="C:\Users\KUBA\Desktop\Nowy folder (3)\47574655_1849617728484123_27900218622670274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608511" cy="3456384"/>
          </a:xfrm>
          <a:prstGeom prst="rect">
            <a:avLst/>
          </a:prstGeom>
          <a:noFill/>
        </p:spPr>
      </p:pic>
      <p:pic>
        <p:nvPicPr>
          <p:cNvPr id="1028" name="Picture 4" descr="C:\Users\KUBA\Desktop\Nowy folder (3)\47427691_1953118331657255_22132697823319162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799692" y="3320988"/>
            <a:ext cx="2808311" cy="3744415"/>
          </a:xfrm>
          <a:prstGeom prst="rect">
            <a:avLst/>
          </a:prstGeom>
          <a:noFill/>
        </p:spPr>
      </p:pic>
      <p:pic>
        <p:nvPicPr>
          <p:cNvPr id="1027" name="Picture 3" descr="C:\Users\KUBA\Desktop\Nowy folder (3)\47390782_309067723063894_408400923124878540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68760"/>
            <a:ext cx="3339016" cy="448488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Wszyscy dali z siebie jak najwięcej.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KUBA\Desktop\Nowy folder (3)\47390638_1822448717880622_845268334148373708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4496480" cy="3114750"/>
          </a:xfrm>
          <a:prstGeom prst="rect">
            <a:avLst/>
          </a:prstGeom>
          <a:noFill/>
        </p:spPr>
      </p:pic>
      <p:pic>
        <p:nvPicPr>
          <p:cNvPr id="2051" name="Picture 3" descr="C:\Users\KUBA\Desktop\Nowy folder (3)\47574012_211929416266538_302081979400270643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340768"/>
            <a:ext cx="3072341" cy="2304256"/>
          </a:xfrm>
          <a:prstGeom prst="rect">
            <a:avLst/>
          </a:prstGeom>
          <a:noFill/>
        </p:spPr>
      </p:pic>
      <p:pic>
        <p:nvPicPr>
          <p:cNvPr id="2052" name="Picture 4" descr="C:\Users\KUBA\Desktop\Nowy folder (3)\47689036_306562289951794_157096064873555558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12976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Były też spokojniejsze chwile…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KUBA\Desktop\Nowy folder (3)\47272846_2291220730919244_319473596914414387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238600" cy="4318133"/>
          </a:xfrm>
          <a:prstGeom prst="rect">
            <a:avLst/>
          </a:prstGeom>
          <a:noFill/>
        </p:spPr>
      </p:pic>
      <p:pic>
        <p:nvPicPr>
          <p:cNvPr id="3075" name="Picture 3" descr="C:\Users\KUBA\Desktop\Nowy folder (3)\47446307_970383446499502_577030470695806566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05064"/>
            <a:ext cx="1864202" cy="2485603"/>
          </a:xfrm>
          <a:prstGeom prst="rect">
            <a:avLst/>
          </a:prstGeom>
          <a:noFill/>
        </p:spPr>
      </p:pic>
      <p:pic>
        <p:nvPicPr>
          <p:cNvPr id="3076" name="Picture 4" descr="C:\Users\KUBA\Desktop\Nowy folder (3)\47390859_2227887810579415_701571718123303731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564" y="1268760"/>
            <a:ext cx="3936437" cy="2952328"/>
          </a:xfrm>
          <a:prstGeom prst="rect">
            <a:avLst/>
          </a:prstGeom>
          <a:noFill/>
        </p:spPr>
      </p:pic>
      <p:pic>
        <p:nvPicPr>
          <p:cNvPr id="3077" name="Picture 5" descr="C:\Users\KUBA\Desktop\Nowy folder (3)\47379582_473596189714443_246663700270389657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284984"/>
            <a:ext cx="216024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…ale nie zabrakło też chwili relaksu.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KUBA\Desktop\Nowy folder (3)\47026715_338070783656586_304578783475872563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2016224" cy="1512168"/>
          </a:xfrm>
          <a:prstGeom prst="rect">
            <a:avLst/>
          </a:prstGeom>
          <a:noFill/>
        </p:spPr>
      </p:pic>
      <p:pic>
        <p:nvPicPr>
          <p:cNvPr id="4099" name="Picture 3" descr="C:\Users\KUBA\Desktop\Nowy folder (3)\47234449_331888637542905_442752748874629120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08920"/>
            <a:ext cx="2025225" cy="3600400"/>
          </a:xfrm>
          <a:prstGeom prst="rect">
            <a:avLst/>
          </a:prstGeom>
          <a:noFill/>
        </p:spPr>
      </p:pic>
      <p:pic>
        <p:nvPicPr>
          <p:cNvPr id="4100" name="Picture 4" descr="C:\Users\KUBA\Desktop\Nowy folder (3)\47250095_559023747875566_554520937939494502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196752"/>
            <a:ext cx="3780420" cy="5040560"/>
          </a:xfrm>
          <a:prstGeom prst="rect">
            <a:avLst/>
          </a:prstGeom>
          <a:noFill/>
        </p:spPr>
      </p:pic>
      <p:pic>
        <p:nvPicPr>
          <p:cNvPr id="4101" name="Picture 5" descr="C:\Users\KUBA\Desktop\Nowy folder (3)\47375836_2135225146729123_5804331585360625664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196752"/>
            <a:ext cx="2484276" cy="3312368"/>
          </a:xfrm>
          <a:prstGeom prst="rect">
            <a:avLst/>
          </a:prstGeom>
          <a:noFill/>
        </p:spPr>
      </p:pic>
      <p:pic>
        <p:nvPicPr>
          <p:cNvPr id="4102" name="Picture 6" descr="C:\Users\KUBA\Desktop\Nowy folder (3)\47398200_272462273616034_137495113605369036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437112"/>
            <a:ext cx="2448272" cy="18362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Duuuużo</a:t>
            </a:r>
            <a:r>
              <a:rPr lang="pl-PL" b="1" dirty="0" smtClean="0"/>
              <a:t> relaksu!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C:\Users\KUBA\Desktop\Nowy folder (3)\47426538_336308763767998_808250663429681971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1944216" cy="2592288"/>
          </a:xfrm>
          <a:prstGeom prst="rect">
            <a:avLst/>
          </a:prstGeom>
          <a:noFill/>
        </p:spPr>
      </p:pic>
      <p:pic>
        <p:nvPicPr>
          <p:cNvPr id="5123" name="Picture 3" descr="C:\Users\KUBA\Desktop\Nowy folder (3)\47458395_357352744822115_639889324969977446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3942438" cy="5256584"/>
          </a:xfrm>
          <a:prstGeom prst="rect">
            <a:avLst/>
          </a:prstGeom>
          <a:noFill/>
        </p:spPr>
      </p:pic>
      <p:pic>
        <p:nvPicPr>
          <p:cNvPr id="5124" name="Picture 4" descr="C:\Users\KUBA\Desktop\Nowy folder (3)\47575467_2210457839173428_764053418004814233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1962218" cy="2616291"/>
          </a:xfrm>
          <a:prstGeom prst="rect">
            <a:avLst/>
          </a:prstGeom>
          <a:noFill/>
        </p:spPr>
      </p:pic>
      <p:pic>
        <p:nvPicPr>
          <p:cNvPr id="5125" name="Picture 5" descr="C:\Users\KUBA\Desktop\Nowy folder (3)\47577862_493766907782947_413828071717391564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2062" y="1124744"/>
            <a:ext cx="2731938" cy="2048954"/>
          </a:xfrm>
          <a:prstGeom prst="rect">
            <a:avLst/>
          </a:prstGeom>
          <a:noFill/>
        </p:spPr>
      </p:pic>
      <p:pic>
        <p:nvPicPr>
          <p:cNvPr id="5126" name="Picture 6" descr="C:\Users\KUBA\Desktop\Nowy folder (3)\47572756_266822134008064_4411418243240034304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140968"/>
            <a:ext cx="2538282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/>
              <a:t>Ale ani na chwilę nie zapomnieliśmy po co się spotykaliśmy.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 descr="C:\Users\KUBA\Desktop\Nowy folder (3)\47578622_269873983702877_42292547086880604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820614" cy="4896544"/>
          </a:xfrm>
          <a:prstGeom prst="rect">
            <a:avLst/>
          </a:prstGeom>
          <a:noFill/>
        </p:spPr>
      </p:pic>
      <p:pic>
        <p:nvPicPr>
          <p:cNvPr id="6147" name="Picture 3" descr="C:\Users\KUBA\Desktop\Nowy folder (3)\47685231_283206549206214_48196627101552476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96752"/>
            <a:ext cx="3672408" cy="4896544"/>
          </a:xfrm>
          <a:prstGeom prst="rect">
            <a:avLst/>
          </a:prstGeom>
          <a:noFill/>
        </p:spPr>
      </p:pic>
      <p:pic>
        <p:nvPicPr>
          <p:cNvPr id="6148" name="Picture 4" descr="C:\Users\KUBA\Desktop\Nowy folder (3)\47689100_277172243146325_238738785529600409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700" y="2564904"/>
            <a:ext cx="2700300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Grupa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Paula </a:t>
            </a:r>
            <a:r>
              <a:rPr lang="pl-PL" dirty="0" err="1" smtClean="0"/>
              <a:t>Ulińska</a:t>
            </a:r>
            <a:r>
              <a:rPr lang="pl-PL" dirty="0" smtClean="0"/>
              <a:t>,</a:t>
            </a:r>
          </a:p>
          <a:p>
            <a:r>
              <a:rPr lang="pl-PL" dirty="0" smtClean="0"/>
              <a:t>Oliwka Bartoszewicz,</a:t>
            </a:r>
          </a:p>
          <a:p>
            <a:r>
              <a:rPr lang="pl-PL" dirty="0" smtClean="0"/>
              <a:t>Weronika Jankowska,</a:t>
            </a:r>
          </a:p>
          <a:p>
            <a:r>
              <a:rPr lang="pl-PL" dirty="0" smtClean="0"/>
              <a:t>Filip Rubin,</a:t>
            </a:r>
          </a:p>
          <a:p>
            <a:r>
              <a:rPr lang="pl-PL" dirty="0" smtClean="0"/>
              <a:t>Amelia </a:t>
            </a:r>
            <a:r>
              <a:rPr lang="pl-PL" dirty="0" err="1" smtClean="0"/>
              <a:t>Ropel</a:t>
            </a:r>
            <a:r>
              <a:rPr lang="pl-PL" dirty="0" smtClean="0"/>
              <a:t>,</a:t>
            </a:r>
          </a:p>
          <a:p>
            <a:r>
              <a:rPr lang="pl-PL" dirty="0" smtClean="0"/>
              <a:t>Julita </a:t>
            </a:r>
            <a:r>
              <a:rPr lang="pl-PL" dirty="0" err="1" smtClean="0"/>
              <a:t>Pluszczyńska</a:t>
            </a:r>
            <a:r>
              <a:rPr lang="pl-PL" dirty="0" smtClean="0"/>
              <a:t>,</a:t>
            </a:r>
          </a:p>
          <a:p>
            <a:r>
              <a:rPr lang="pl-PL" dirty="0" smtClean="0"/>
              <a:t>Jakub Maciejewski.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116266" cy="493776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170" name="Picture 2" descr="C:\Users\KUBA\Desktop\Nowy folder (3)\47026715_338070783656586_304578783475872563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3537413" cy="2653060"/>
          </a:xfrm>
          <a:prstGeom prst="rect">
            <a:avLst/>
          </a:prstGeom>
          <a:noFill/>
        </p:spPr>
      </p:pic>
      <p:pic>
        <p:nvPicPr>
          <p:cNvPr id="7171" name="Picture 3" descr="C:\Users\KUBA\Desktop\Nowy folder (3)\47234449_331888637542905_442752748874629120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1241" y="0"/>
            <a:ext cx="1442759" cy="2564904"/>
          </a:xfrm>
          <a:prstGeom prst="rect">
            <a:avLst/>
          </a:prstGeom>
          <a:noFill/>
        </p:spPr>
      </p:pic>
      <p:pic>
        <p:nvPicPr>
          <p:cNvPr id="7172" name="Picture 4" descr="C:\Users\KUBA\Desktop\Nowy folder (3)\47426538_336308763767998_808250663429681971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36912"/>
            <a:ext cx="2322259" cy="3096344"/>
          </a:xfrm>
          <a:prstGeom prst="rect">
            <a:avLst/>
          </a:prstGeom>
          <a:noFill/>
        </p:spPr>
      </p:pic>
      <p:pic>
        <p:nvPicPr>
          <p:cNvPr id="7173" name="Picture 5" descr="C:\Users\KUBA\Desktop\Nowy folder (3)\47575467_2210457839173428_764053418004814233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1414" y="2636912"/>
            <a:ext cx="2442586" cy="325678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Grupa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Weronika Drażba,</a:t>
            </a:r>
          </a:p>
          <a:p>
            <a:r>
              <a:rPr lang="pl-PL" dirty="0" smtClean="0"/>
              <a:t>Natalia Cybulska,</a:t>
            </a:r>
          </a:p>
          <a:p>
            <a:r>
              <a:rPr lang="pl-PL" dirty="0" smtClean="0"/>
              <a:t>Gabriel </a:t>
            </a:r>
            <a:r>
              <a:rPr lang="pl-PL" dirty="0" err="1" smtClean="0"/>
              <a:t>Szyłak</a:t>
            </a:r>
            <a:r>
              <a:rPr lang="pl-PL" dirty="0" smtClean="0"/>
              <a:t>,</a:t>
            </a:r>
          </a:p>
          <a:p>
            <a:r>
              <a:rPr lang="pl-PL" dirty="0" smtClean="0"/>
              <a:t>Jakub Gościewski,</a:t>
            </a:r>
          </a:p>
          <a:p>
            <a:r>
              <a:rPr lang="pl-PL" dirty="0" smtClean="0"/>
              <a:t>Jakub </a:t>
            </a:r>
            <a:r>
              <a:rPr lang="pl-PL" dirty="0" err="1" smtClean="0"/>
              <a:t>Mackun</a:t>
            </a:r>
            <a:r>
              <a:rPr lang="pl-PL" dirty="0" smtClean="0"/>
              <a:t>,</a:t>
            </a:r>
          </a:p>
          <a:p>
            <a:r>
              <a:rPr lang="pl-PL" dirty="0" smtClean="0"/>
              <a:t>Patryk </a:t>
            </a:r>
            <a:r>
              <a:rPr lang="pl-PL" dirty="0" err="1" smtClean="0"/>
              <a:t>Dziadolik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C:\Users\KUBA\Desktop\Nowy folder (3)\47390638_1822448717880622_845268334148373708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3117182"/>
          </a:xfrm>
          <a:prstGeom prst="rect">
            <a:avLst/>
          </a:prstGeom>
          <a:noFill/>
        </p:spPr>
      </p:pic>
      <p:pic>
        <p:nvPicPr>
          <p:cNvPr id="8195" name="Picture 3" descr="C:\Users\KUBA\Desktop\Nowy folder (3)\47398200_272462273616034_137495113605369036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4781" y="3068960"/>
            <a:ext cx="2439219" cy="1829414"/>
          </a:xfrm>
          <a:prstGeom prst="rect">
            <a:avLst/>
          </a:prstGeom>
          <a:noFill/>
        </p:spPr>
      </p:pic>
      <p:pic>
        <p:nvPicPr>
          <p:cNvPr id="8196" name="Picture 4" descr="C:\Users\KUBA\Desktop\Nowy folder (3)\47454003_564311133993160_22685558984461516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068960"/>
            <a:ext cx="2837607" cy="2128205"/>
          </a:xfrm>
          <a:prstGeom prst="rect">
            <a:avLst/>
          </a:prstGeom>
          <a:noFill/>
        </p:spPr>
      </p:pic>
      <p:pic>
        <p:nvPicPr>
          <p:cNvPr id="8197" name="Picture 5" descr="C:\Users\KUBA\Desktop\Nowy folder (3)\47574655_1849617728484123_279002186226702745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5079503"/>
            <a:ext cx="2371329" cy="1778497"/>
          </a:xfrm>
          <a:prstGeom prst="rect">
            <a:avLst/>
          </a:prstGeom>
          <a:noFill/>
        </p:spPr>
      </p:pic>
      <p:pic>
        <p:nvPicPr>
          <p:cNvPr id="8198" name="Picture 6" descr="C:\Users\KUBA\Desktop\Nowy folder (3)\47574012_211929416266538_302081979400270643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4103" y="4869160"/>
            <a:ext cx="2349897" cy="1762423"/>
          </a:xfrm>
          <a:prstGeom prst="rect">
            <a:avLst/>
          </a:prstGeom>
          <a:noFill/>
        </p:spPr>
      </p:pic>
      <p:pic>
        <p:nvPicPr>
          <p:cNvPr id="8199" name="Picture 7" descr="C:\Users\KUBA\Desktop\Nowy folder (3)\47577862_493766907782947_413828071717391564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077072"/>
            <a:ext cx="3114378" cy="2335783"/>
          </a:xfrm>
          <a:prstGeom prst="rect">
            <a:avLst/>
          </a:prstGeom>
          <a:noFill/>
        </p:spPr>
      </p:pic>
      <p:pic>
        <p:nvPicPr>
          <p:cNvPr id="8200" name="Picture 8" descr="C:\Users\KUBA\Desktop\Nowy folder (3)\47578622_269873983702877_4229254708688060416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09120"/>
            <a:ext cx="1104175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83</TotalTime>
  <Words>118</Words>
  <Application>Microsoft Office PowerPoint</Application>
  <PresentationFormat>Pokaz na ekranie (4:3)</PresentationFormat>
  <Paragraphs>32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Bookman Old Style</vt:lpstr>
      <vt:lpstr>Calibri</vt:lpstr>
      <vt:lpstr>Gill Sans MT</vt:lpstr>
      <vt:lpstr>Wingdings</vt:lpstr>
      <vt:lpstr>Wingdings 3</vt:lpstr>
      <vt:lpstr>Początek</vt:lpstr>
      <vt:lpstr>NASZA PRACA PODCZAS PROJEKTU: „ŁAMANIE PRAW CZŁOWIEKA”</vt:lpstr>
      <vt:lpstr>Podczas projektu głównie bardzo ciężko pracowaliśmy.</vt:lpstr>
      <vt:lpstr>Wszyscy dali z siebie jak najwięcej.</vt:lpstr>
      <vt:lpstr>Były też spokojniejsze chwile…</vt:lpstr>
      <vt:lpstr>…ale nie zabrakło też chwili relaksu.</vt:lpstr>
      <vt:lpstr>Duuuużo relaksu!</vt:lpstr>
      <vt:lpstr>Ale ani na chwilę nie zapomnieliśmy po co się spotykaliśmy.</vt:lpstr>
      <vt:lpstr>Grupa 1</vt:lpstr>
      <vt:lpstr>Grupa 2</vt:lpstr>
      <vt:lpstr>Grupa 3</vt:lpstr>
      <vt:lpstr>Autorzy:  Jakub Mackun, Gabriel Szyłak, Natalia Cybulska, Weronika Drażba, Patryk Dziadolik, Jakub Gościewski.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NASZA PRACA PODCZAS PROJEKTU: „ŁAMANIE PRAW CZŁOWIEKA”</dc:title>
  <dc:creator>KUBA</dc:creator>
  <cp:lastModifiedBy>Jarek Kosakowski</cp:lastModifiedBy>
  <cp:revision>11</cp:revision>
  <dcterms:created xsi:type="dcterms:W3CDTF">2018-12-06T18:33:36Z</dcterms:created>
  <dcterms:modified xsi:type="dcterms:W3CDTF">2018-12-12T07:34:49Z</dcterms:modified>
</cp:coreProperties>
</file>