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32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CFBE-8D83-4FDC-A393-9094EB029589}" type="datetimeFigureOut">
              <a:rPr lang="sk-SK" smtClean="0"/>
              <a:pPr/>
              <a:t>27. 6. 2019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8D33-8989-486B-8640-2D21CE39100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104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CFBE-8D83-4FDC-A393-9094EB029589}" type="datetimeFigureOut">
              <a:rPr lang="sk-SK" smtClean="0"/>
              <a:pPr/>
              <a:t>27. 6. 2019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8D33-8989-486B-8640-2D21CE39100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9041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CFBE-8D83-4FDC-A393-9094EB029589}" type="datetimeFigureOut">
              <a:rPr lang="sk-SK" smtClean="0"/>
              <a:pPr/>
              <a:t>27. 6. 2019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8D33-8989-486B-8640-2D21CE39100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9080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CFBE-8D83-4FDC-A393-9094EB029589}" type="datetimeFigureOut">
              <a:rPr lang="sk-SK" smtClean="0"/>
              <a:pPr/>
              <a:t>27. 6. 2019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8D33-8989-486B-8640-2D21CE39100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8075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CFBE-8D83-4FDC-A393-9094EB029589}" type="datetimeFigureOut">
              <a:rPr lang="sk-SK" smtClean="0"/>
              <a:pPr/>
              <a:t>27. 6. 2019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8D33-8989-486B-8640-2D21CE39100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0079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CFBE-8D83-4FDC-A393-9094EB029589}" type="datetimeFigureOut">
              <a:rPr lang="sk-SK" smtClean="0"/>
              <a:pPr/>
              <a:t>27. 6. 2019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8D33-8989-486B-8640-2D21CE39100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1490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CFBE-8D83-4FDC-A393-9094EB029589}" type="datetimeFigureOut">
              <a:rPr lang="sk-SK" smtClean="0"/>
              <a:pPr/>
              <a:t>27. 6. 2019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8D33-8989-486B-8640-2D21CE39100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4591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CFBE-8D83-4FDC-A393-9094EB029589}" type="datetimeFigureOut">
              <a:rPr lang="sk-SK" smtClean="0"/>
              <a:pPr/>
              <a:t>27. 6. 2019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8D33-8989-486B-8640-2D21CE39100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3559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CFBE-8D83-4FDC-A393-9094EB029589}" type="datetimeFigureOut">
              <a:rPr lang="sk-SK" smtClean="0"/>
              <a:pPr/>
              <a:t>27. 6. 2019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8D33-8989-486B-8640-2D21CE39100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36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CFBE-8D83-4FDC-A393-9094EB029589}" type="datetimeFigureOut">
              <a:rPr lang="sk-SK" smtClean="0"/>
              <a:pPr/>
              <a:t>27. 6. 2019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78C8D33-8989-486B-8640-2D21CE39100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834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CFBE-8D83-4FDC-A393-9094EB029589}" type="datetimeFigureOut">
              <a:rPr lang="sk-SK" smtClean="0"/>
              <a:pPr/>
              <a:t>27. 6. 2019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8D33-8989-486B-8640-2D21CE39100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341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CFBE-8D83-4FDC-A393-9094EB029589}" type="datetimeFigureOut">
              <a:rPr lang="sk-SK" smtClean="0"/>
              <a:pPr/>
              <a:t>27. 6. 2019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8D33-8989-486B-8640-2D21CE39100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8167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CFBE-8D83-4FDC-A393-9094EB029589}" type="datetimeFigureOut">
              <a:rPr lang="sk-SK" smtClean="0"/>
              <a:pPr/>
              <a:t>27. 6. 2019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8D33-8989-486B-8640-2D21CE39100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785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CFBE-8D83-4FDC-A393-9094EB029589}" type="datetimeFigureOut">
              <a:rPr lang="sk-SK" smtClean="0"/>
              <a:pPr/>
              <a:t>27. 6. 2019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8D33-8989-486B-8640-2D21CE39100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2800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CFBE-8D83-4FDC-A393-9094EB029589}" type="datetimeFigureOut">
              <a:rPr lang="sk-SK" smtClean="0"/>
              <a:pPr/>
              <a:t>27. 6. 2019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8D33-8989-486B-8640-2D21CE39100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2727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CFBE-8D83-4FDC-A393-9094EB029589}" type="datetimeFigureOut">
              <a:rPr lang="sk-SK" smtClean="0"/>
              <a:pPr/>
              <a:t>27. 6. 2019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8D33-8989-486B-8640-2D21CE39100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4662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CFBE-8D83-4FDC-A393-9094EB029589}" type="datetimeFigureOut">
              <a:rPr lang="sk-SK" smtClean="0"/>
              <a:pPr/>
              <a:t>27. 6. 2019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8D33-8989-486B-8640-2D21CE39100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112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CACFBE-8D83-4FDC-A393-9094EB029589}" type="datetimeFigureOut">
              <a:rPr lang="sk-SK" smtClean="0"/>
              <a:pPr/>
              <a:t>27. 6. 2019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8C8D33-8989-486B-8640-2D21CE39100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299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egomindstorm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Gabriela%20Janechova\Downloads\Elephant%20Elephant%20Trumpeting%20Sound%20Effect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hyperlink" Target="https://www.urbandictionary.com/define.php?term=(%20%CD%A1%C2%B0%20%CD%9C%CA%96%20%CD%A1%C2%B0)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EV3-ELEPHANT </a:t>
            </a:r>
            <a:br>
              <a:rPr lang="sk-SK" dirty="0"/>
            </a:br>
            <a:r>
              <a:rPr lang="sk-SK" dirty="0"/>
              <a:t>(</a:t>
            </a:r>
            <a:r>
              <a:rPr lang="sk-SK" dirty="0" smtClean="0"/>
              <a:t>robotyczny </a:t>
            </a:r>
            <a:r>
              <a:rPr lang="sk-SK" dirty="0"/>
              <a:t>słoń</a:t>
            </a:r>
            <a:r>
              <a:rPr lang="sk-SK" dirty="0" smtClean="0"/>
              <a:t> )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458095" y="3996267"/>
            <a:ext cx="8044927" cy="1388534"/>
          </a:xfrm>
        </p:spPr>
        <p:txBody>
          <a:bodyPr>
            <a:normAutofit/>
          </a:bodyPr>
          <a:lstStyle/>
          <a:p>
            <a:r>
              <a:rPr lang="sk-SK" sz="1800" dirty="0" smtClean="0"/>
              <a:t> </a:t>
            </a:r>
            <a:r>
              <a:rPr lang="sk-SK" sz="1600" dirty="0" smtClean="0"/>
              <a:t>Samuel </a:t>
            </a:r>
            <a:r>
              <a:rPr lang="sk-SK" sz="1600" dirty="0"/>
              <a:t>J</a:t>
            </a:r>
            <a:r>
              <a:rPr lang="sk-SK" sz="1600" dirty="0" smtClean="0"/>
              <a:t>anech , Ján Majerník , Erich Tkáč , Adam Fiľakovský , Timotej Tomáš 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160578591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1184" y="0"/>
            <a:ext cx="10018713" cy="1752599"/>
          </a:xfrm>
        </p:spPr>
        <p:txBody>
          <a:bodyPr/>
          <a:lstStyle/>
          <a:p>
            <a:pPr algn="ctr"/>
            <a:r>
              <a:rPr lang="sk-SK" dirty="0" smtClean="0"/>
              <a:t>Stavba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484310" y="190498"/>
            <a:ext cx="10018713" cy="3124201"/>
          </a:xfrm>
        </p:spPr>
        <p:txBody>
          <a:bodyPr/>
          <a:lstStyle/>
          <a:p>
            <a:r>
              <a:rPr lang="sk-SK" dirty="0" smtClean="0"/>
              <a:t>Pomohli sme si návodom zo stránky </a:t>
            </a:r>
            <a:r>
              <a:rPr lang="sk-SK" dirty="0" smtClean="0">
                <a:hlinkClick r:id="rId2"/>
              </a:rPr>
              <a:t>www.legomindstorm.com</a:t>
            </a:r>
            <a:endParaRPr lang="sk-SK" dirty="0" smtClean="0"/>
          </a:p>
          <a:p>
            <a:r>
              <a:rPr lang="sk-SK" dirty="0" smtClean="0"/>
              <a:t>Náš robot sa pôvodne volal EV3MEG</a:t>
            </a:r>
            <a:endParaRPr lang="sk-SK" dirty="0"/>
          </a:p>
        </p:txBody>
      </p:sp>
      <p:pic>
        <p:nvPicPr>
          <p:cNvPr id="4" name="Obrázek 3" descr="62383451_2316833221687382_795475068459365171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28" y="2596896"/>
            <a:ext cx="3460771" cy="2596324"/>
          </a:xfrm>
          <a:prstGeom prst="rect">
            <a:avLst/>
          </a:prstGeom>
        </p:spPr>
      </p:pic>
      <p:pic>
        <p:nvPicPr>
          <p:cNvPr id="5" name="Obrázek 4" descr="62254167_446712395893272_2125375312433774592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9663" y="2567387"/>
            <a:ext cx="3671507" cy="2754421"/>
          </a:xfrm>
          <a:prstGeom prst="rect">
            <a:avLst/>
          </a:prstGeom>
        </p:spPr>
      </p:pic>
      <p:pic>
        <p:nvPicPr>
          <p:cNvPr id="6" name="Obrázek 5" descr="62651320_682962895459555_3896250183238811648_n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8640" y="2468817"/>
            <a:ext cx="3828288" cy="287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5776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0" y="-120534"/>
            <a:ext cx="10018713" cy="1752599"/>
          </a:xfrm>
        </p:spPr>
        <p:txBody>
          <a:bodyPr/>
          <a:lstStyle/>
          <a:p>
            <a:r>
              <a:rPr lang="sk-SK" dirty="0" smtClean="0"/>
              <a:t>Výsledok                                   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609000" y="69964"/>
            <a:ext cx="10018713" cy="3124201"/>
          </a:xfrm>
        </p:spPr>
        <p:txBody>
          <a:bodyPr/>
          <a:lstStyle/>
          <a:p>
            <a:r>
              <a:rPr lang="sk-SK" dirty="0" smtClean="0"/>
              <a:t>Robot sa nám podaril , má aj zvuky !</a:t>
            </a:r>
            <a:endParaRPr lang="sk-SK" dirty="0"/>
          </a:p>
        </p:txBody>
      </p:sp>
      <p:pic>
        <p:nvPicPr>
          <p:cNvPr id="2052" name="Picture 4" descr="VÃ½sledok vyhÄ¾adÃ¡vania obrÃ¡zkov pre dopyt slon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15" y="1738817"/>
            <a:ext cx="6008308" cy="442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 descr="62600508_442574452968201_506315587372816793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213" y="2070100"/>
            <a:ext cx="5586396" cy="4191000"/>
          </a:xfrm>
          <a:prstGeom prst="rect">
            <a:avLst/>
          </a:prstGeom>
        </p:spPr>
      </p:pic>
      <p:pic>
        <p:nvPicPr>
          <p:cNvPr id="6" name="Elephant Elephant Trumpeting Sound Effec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1753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9496" y="0"/>
            <a:ext cx="10018713" cy="1752599"/>
          </a:xfrm>
        </p:spPr>
        <p:txBody>
          <a:bodyPr/>
          <a:lstStyle/>
          <a:p>
            <a:r>
              <a:rPr lang="sk-SK" dirty="0" smtClean="0"/>
              <a:t>Čo dokáže ?                                   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509248" y="397624"/>
            <a:ext cx="10018713" cy="3124201"/>
          </a:xfrm>
        </p:spPr>
        <p:txBody>
          <a:bodyPr/>
          <a:lstStyle/>
          <a:p>
            <a:r>
              <a:rPr lang="sk-SK" dirty="0" smtClean="0"/>
              <a:t>Náš robot sa atypickým spôsobom otočí o 90 stupňov , popritom zatrúbi chobotom.</a:t>
            </a:r>
            <a:endParaRPr lang="sk-SK" dirty="0">
              <a:hlinkClick r:id="rId4"/>
            </a:endParaRPr>
          </a:p>
          <a:p>
            <a:endParaRPr lang="sk-SK" dirty="0"/>
          </a:p>
        </p:txBody>
      </p:sp>
      <p:pic>
        <p:nvPicPr>
          <p:cNvPr id="4" name="video-156019285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08563" y="2545080"/>
            <a:ext cx="6858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39840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Ďakujeme sa pozornosť </a:t>
            </a:r>
            <a:r>
              <a:rPr lang="sk-SK" dirty="0"/>
              <a:t>!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                                             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8870330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ax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a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Paralaxa</Template>
  <TotalTime>42</TotalTime>
  <Words>62</Words>
  <Application>Microsoft Office PowerPoint</Application>
  <PresentationFormat>Širokouhlá</PresentationFormat>
  <Paragraphs>11</Paragraphs>
  <Slides>5</Slides>
  <Notes>0</Notes>
  <HiddenSlides>0</HiddenSlides>
  <MMClips>2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8" baseType="lpstr">
      <vt:lpstr>Arial</vt:lpstr>
      <vt:lpstr>Corbel</vt:lpstr>
      <vt:lpstr>Paralaxa</vt:lpstr>
      <vt:lpstr>EV3-ELEPHANT  (robotyczny słoń )</vt:lpstr>
      <vt:lpstr>Stavba</vt:lpstr>
      <vt:lpstr>Výsledok                                   </vt:lpstr>
      <vt:lpstr>Čo dokáže ?                                   </vt:lpstr>
      <vt:lpstr>Ďakujeme sa pozornosť !</vt:lpstr>
    </vt:vector>
  </TitlesOfParts>
  <Company>GymGir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EV3-ELEPHANT</dc:title>
  <dc:creator>Student</dc:creator>
  <cp:lastModifiedBy>Gymnázium Giraltovce</cp:lastModifiedBy>
  <cp:revision>6</cp:revision>
  <dcterms:created xsi:type="dcterms:W3CDTF">2019-06-10T11:08:39Z</dcterms:created>
  <dcterms:modified xsi:type="dcterms:W3CDTF">2019-06-27T16:12:48Z</dcterms:modified>
</cp:coreProperties>
</file>