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9"/>
  </p:notesMasterIdLst>
  <p:sldIdLst>
    <p:sldId id="256" r:id="rId2"/>
    <p:sldId id="283" r:id="rId3"/>
    <p:sldId id="284" r:id="rId4"/>
    <p:sldId id="257" r:id="rId5"/>
    <p:sldId id="258" r:id="rId6"/>
    <p:sldId id="278" r:id="rId7"/>
    <p:sldId id="268" r:id="rId8"/>
    <p:sldId id="269" r:id="rId9"/>
    <p:sldId id="279" r:id="rId10"/>
    <p:sldId id="259" r:id="rId11"/>
    <p:sldId id="260" r:id="rId12"/>
    <p:sldId id="265" r:id="rId13"/>
    <p:sldId id="261" r:id="rId14"/>
    <p:sldId id="263" r:id="rId15"/>
    <p:sldId id="266" r:id="rId16"/>
    <p:sldId id="267" r:id="rId17"/>
    <p:sldId id="270" r:id="rId18"/>
    <p:sldId id="271" r:id="rId19"/>
    <p:sldId id="272" r:id="rId20"/>
    <p:sldId id="286" r:id="rId21"/>
    <p:sldId id="285" r:id="rId22"/>
    <p:sldId id="273" r:id="rId23"/>
    <p:sldId id="274" r:id="rId24"/>
    <p:sldId id="275" r:id="rId25"/>
    <p:sldId id="276" r:id="rId26"/>
    <p:sldId id="281" r:id="rId27"/>
    <p:sldId id="277" r:id="rId28"/>
  </p:sldIdLst>
  <p:sldSz cx="12192000" cy="6858000"/>
  <p:notesSz cx="6797675" cy="98726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11CAE-4538-424C-BC02-06D086AE98CD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64E48-BEAD-4F6A-99F6-81AAFACEE5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58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64E48-BEAD-4F6A-99F6-81AAFACEE56F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712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32E-3273-438D-A459-A0521C01A78D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3641-2693-4602-975C-BCEFE86B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10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32E-3273-438D-A459-A0521C01A78D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3641-2693-4602-975C-BCEFE86B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99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32E-3273-438D-A459-A0521C01A78D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3641-2693-4602-975C-BCEFE86B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03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32E-3273-438D-A459-A0521C01A78D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3641-2693-4602-975C-BCEFE86B9B06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273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32E-3273-438D-A459-A0521C01A78D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3641-2693-4602-975C-BCEFE86B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059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32E-3273-438D-A459-A0521C01A78D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3641-2693-4602-975C-BCEFE86B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5627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32E-3273-438D-A459-A0521C01A78D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3641-2693-4602-975C-BCEFE86B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966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32E-3273-438D-A459-A0521C01A78D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3641-2693-4602-975C-BCEFE86B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383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32E-3273-438D-A459-A0521C01A78D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3641-2693-4602-975C-BCEFE86B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97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32E-3273-438D-A459-A0521C01A78D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3641-2693-4602-975C-BCEFE86B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001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32E-3273-438D-A459-A0521C01A78D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3641-2693-4602-975C-BCEFE86B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493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32E-3273-438D-A459-A0521C01A78D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3641-2693-4602-975C-BCEFE86B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65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32E-3273-438D-A459-A0521C01A78D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3641-2693-4602-975C-BCEFE86B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93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32E-3273-438D-A459-A0521C01A78D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3641-2693-4602-975C-BCEFE86B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05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32E-3273-438D-A459-A0521C01A78D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3641-2693-4602-975C-BCEFE86B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540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32E-3273-438D-A459-A0521C01A78D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3641-2693-4602-975C-BCEFE86B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63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32E-3273-438D-A459-A0521C01A78D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3641-2693-4602-975C-BCEFE86B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285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12CD32E-3273-438D-A459-A0521C01A78D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F43641-2693-4602-975C-BCEFE86B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041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51012" y="581891"/>
            <a:ext cx="8689976" cy="322810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3600" dirty="0" smtClean="0"/>
              <a:t>Stowarzyszenie Przyjaciół</a:t>
            </a:r>
            <a:br>
              <a:rPr lang="pl-PL" sz="3600" dirty="0" smtClean="0"/>
            </a:br>
            <a:r>
              <a:rPr lang="pl-PL" sz="3600" dirty="0" smtClean="0"/>
              <a:t> Szkoły Podstawowej </a:t>
            </a:r>
            <a:br>
              <a:rPr lang="pl-PL" sz="3600" dirty="0" smtClean="0"/>
            </a:br>
            <a:r>
              <a:rPr lang="pl-PL" sz="3600" dirty="0" smtClean="0"/>
              <a:t>im. Adama Mickiewicza W Jedwabnem </a:t>
            </a:r>
            <a:br>
              <a:rPr lang="pl-PL" sz="3600" dirty="0" smtClean="0"/>
            </a:br>
            <a:r>
              <a:rPr lang="pl-PL" sz="3600" dirty="0" smtClean="0"/>
              <a:t>„Bliżej Dziecka”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65017" y="3886200"/>
            <a:ext cx="10675917" cy="2621478"/>
          </a:xfrm>
        </p:spPr>
        <p:txBody>
          <a:bodyPr>
            <a:normAutofit fontScale="25000" lnSpcReduction="20000"/>
          </a:bodyPr>
          <a:lstStyle/>
          <a:p>
            <a:r>
              <a:rPr lang="pl-PL" sz="9600" dirty="0" smtClean="0"/>
              <a:t>Serdecznie dziękuje sponsorom</a:t>
            </a:r>
            <a:endParaRPr lang="pl-PL" sz="9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l-PL" sz="9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Nr Konta: 80875200060000145620000010</a:t>
            </a:r>
          </a:p>
          <a:p>
            <a:r>
              <a:rPr lang="pl-PL" sz="9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  <a:r>
              <a:rPr lang="pl-PL" sz="9600" b="1" dirty="0" smtClean="0">
                <a:solidFill>
                  <a:srgbClr val="FF0000"/>
                </a:solidFill>
              </a:rPr>
              <a:t>		</a:t>
            </a:r>
            <a:br>
              <a:rPr lang="pl-PL" sz="9600" b="1" dirty="0" smtClean="0">
                <a:solidFill>
                  <a:srgbClr val="FF0000"/>
                </a:solidFill>
              </a:rPr>
            </a:br>
            <a:r>
              <a:rPr lang="pl-PL" sz="9600" b="1" dirty="0" smtClean="0">
                <a:solidFill>
                  <a:srgbClr val="FF0000"/>
                </a:solidFill>
              </a:rPr>
              <a:t>Możecie wspierać stowarzyszenie, </a:t>
            </a:r>
          </a:p>
          <a:p>
            <a:r>
              <a:rPr lang="pl-PL" sz="9600" b="1" dirty="0" smtClean="0">
                <a:solidFill>
                  <a:srgbClr val="FF0000"/>
                </a:solidFill>
              </a:rPr>
              <a:t>przekazując 1% podatku  </a:t>
            </a:r>
            <a:br>
              <a:rPr lang="pl-PL" sz="9600" b="1" dirty="0" smtClean="0">
                <a:solidFill>
                  <a:srgbClr val="FF0000"/>
                </a:solidFill>
              </a:rPr>
            </a:br>
            <a:r>
              <a:rPr lang="pl-PL" sz="9600" b="1" dirty="0" smtClean="0">
                <a:solidFill>
                  <a:srgbClr val="FF0000"/>
                </a:solidFill>
              </a:rPr>
              <a:t>KRS: 00003253  </a:t>
            </a:r>
          </a:p>
          <a:p>
            <a:endParaRPr lang="pl-PL" sz="1700" dirty="0"/>
          </a:p>
          <a:p>
            <a:endParaRPr lang="pl-PL" sz="1700" dirty="0" smtClean="0"/>
          </a:p>
          <a:p>
            <a:endParaRPr lang="pl-PL" sz="1700" dirty="0"/>
          </a:p>
          <a:p>
            <a:endParaRPr lang="pl-PL" sz="1700" dirty="0" smtClean="0"/>
          </a:p>
          <a:p>
            <a:endParaRPr lang="pl-PL" sz="1700" dirty="0"/>
          </a:p>
          <a:p>
            <a:endParaRPr lang="pl-PL" sz="1700" dirty="0" smtClean="0"/>
          </a:p>
          <a:p>
            <a:endParaRPr lang="pl-PL" sz="1700" dirty="0"/>
          </a:p>
          <a:p>
            <a:endParaRPr lang="pl-PL" sz="1700" dirty="0" smtClean="0"/>
          </a:p>
          <a:p>
            <a:endParaRPr lang="pl-PL" sz="1700" dirty="0"/>
          </a:p>
          <a:p>
            <a:endParaRPr lang="pl-PL" sz="1700" dirty="0" smtClean="0"/>
          </a:p>
          <a:p>
            <a:endParaRPr lang="pl-PL" sz="1700" dirty="0"/>
          </a:p>
          <a:p>
            <a:endParaRPr lang="pl-PL" sz="1700" dirty="0" smtClean="0"/>
          </a:p>
          <a:p>
            <a:endParaRPr lang="pl-PL" sz="1700" dirty="0"/>
          </a:p>
          <a:p>
            <a:endParaRPr lang="pl-PL" sz="1700" dirty="0" smtClean="0"/>
          </a:p>
          <a:p>
            <a:endParaRPr lang="pl-PL" sz="1700" dirty="0"/>
          </a:p>
          <a:p>
            <a:endParaRPr lang="pl-PL" sz="1700" dirty="0" smtClean="0"/>
          </a:p>
          <a:p>
            <a:endParaRPr lang="pl-PL" sz="1700" dirty="0"/>
          </a:p>
          <a:p>
            <a:endParaRPr lang="pl-PL" sz="1700" dirty="0" smtClean="0"/>
          </a:p>
          <a:p>
            <a:endParaRPr lang="pl-PL" sz="1700" dirty="0"/>
          </a:p>
          <a:p>
            <a:endParaRPr lang="pl-PL" sz="1700" dirty="0" smtClean="0"/>
          </a:p>
          <a:p>
            <a:r>
              <a:rPr lang="pl-PL" sz="1700" dirty="0" err="1" smtClean="0"/>
              <a:t>krs</a:t>
            </a:r>
            <a:r>
              <a:rPr lang="pl-PL" sz="1700" dirty="0" smtClean="0"/>
              <a:t> </a:t>
            </a: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24204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Zabielscy Maszyny Rolnicze 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65" y="2367092"/>
            <a:ext cx="9538668" cy="324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8" y="2001692"/>
            <a:ext cx="4725129" cy="4154905"/>
          </a:xfrm>
          <a:prstGeom prst="rect">
            <a:avLst/>
          </a:prstGeom>
        </p:spPr>
      </p:pic>
      <p:sp>
        <p:nvSpPr>
          <p:cNvPr id="20" name="Tytuł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Zielony Zakątek </a:t>
            </a: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2" name="Symbol zastępczy zawartości 2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Alicja </a:t>
            </a:r>
            <a:r>
              <a:rPr lang="pl-PL" dirty="0" err="1" smtClean="0"/>
              <a:t>Mrozicka</a:t>
            </a:r>
            <a:r>
              <a:rPr lang="pl-PL" dirty="0" smtClean="0"/>
              <a:t> </a:t>
            </a:r>
          </a:p>
          <a:p>
            <a:pPr marL="0" indent="0" algn="ctr">
              <a:buNone/>
            </a:pPr>
            <a:r>
              <a:rPr lang="pl-PL" dirty="0" smtClean="0"/>
              <a:t>Kwiaciarnia </a:t>
            </a:r>
          </a:p>
          <a:p>
            <a:pPr marL="0" indent="0" algn="ctr">
              <a:buNone/>
            </a:pPr>
            <a:r>
              <a:rPr lang="pl-PL" sz="4400" dirty="0" smtClean="0"/>
              <a:t>Zielony </a:t>
            </a:r>
            <a:r>
              <a:rPr lang="pl-PL" sz="4400" dirty="0" err="1" smtClean="0"/>
              <a:t>ZakĄtek</a:t>
            </a:r>
            <a:r>
              <a:rPr lang="pl-PL" sz="4400" dirty="0" smtClean="0"/>
              <a:t> </a:t>
            </a:r>
          </a:p>
          <a:p>
            <a:pPr marL="0" indent="0" algn="ctr">
              <a:buNone/>
            </a:pPr>
            <a:r>
              <a:rPr lang="pl-PL" dirty="0" smtClean="0"/>
              <a:t>Plac Jana Pawła II</a:t>
            </a:r>
          </a:p>
          <a:p>
            <a:pPr marL="0" indent="0" algn="ctr">
              <a:buNone/>
            </a:pPr>
            <a:r>
              <a:rPr lang="pl-PL" dirty="0" smtClean="0"/>
              <a:t>Jedwabne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50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Studio urody Natalia </a:t>
            </a:r>
            <a:r>
              <a:rPr lang="pl-PL" dirty="0" err="1" smtClean="0"/>
              <a:t>Czaewaciuk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2230736"/>
            <a:ext cx="4397830" cy="3807487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655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/>
              <a:t>Studio Urody </a:t>
            </a:r>
          </a:p>
          <a:p>
            <a:pPr marL="0" indent="0" algn="ctr">
              <a:buNone/>
            </a:pPr>
            <a:r>
              <a:rPr lang="pl-PL" sz="4300" b="1" dirty="0" smtClean="0"/>
              <a:t>Natalia </a:t>
            </a:r>
            <a:r>
              <a:rPr lang="pl-PL" sz="4300" b="1" dirty="0" err="1" smtClean="0"/>
              <a:t>Czerwaciuk</a:t>
            </a:r>
            <a:r>
              <a:rPr lang="pl-PL" sz="4300" b="1" dirty="0" smtClean="0"/>
              <a:t> </a:t>
            </a:r>
          </a:p>
          <a:p>
            <a:pPr marL="0" indent="0" algn="ctr">
              <a:buNone/>
            </a:pPr>
            <a:r>
              <a:rPr lang="pl-PL" dirty="0" smtClean="0"/>
              <a:t>Plac </a:t>
            </a:r>
            <a:r>
              <a:rPr lang="pl-PL" dirty="0" err="1" smtClean="0"/>
              <a:t>jana</a:t>
            </a:r>
            <a:r>
              <a:rPr lang="pl-PL" dirty="0" smtClean="0"/>
              <a:t> Pawła II 17</a:t>
            </a:r>
          </a:p>
          <a:p>
            <a:pPr marL="0" indent="0" algn="ctr">
              <a:buNone/>
            </a:pPr>
            <a:r>
              <a:rPr lang="pl-PL" dirty="0" smtClean="0"/>
              <a:t>18-420 Jedwabne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29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Laurent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19" y="1910656"/>
            <a:ext cx="4068029" cy="4418892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4000" dirty="0"/>
              <a:t>Salon fryzjerski </a:t>
            </a:r>
            <a:br>
              <a:rPr lang="pl-PL" sz="4000" dirty="0"/>
            </a:br>
            <a:r>
              <a:rPr lang="pl-PL" sz="6600" b="1" dirty="0"/>
              <a:t>„Laurent” 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3200" dirty="0"/>
              <a:t>Jedwabne</a:t>
            </a:r>
            <a:br>
              <a:rPr lang="pl-PL" sz="3200" dirty="0"/>
            </a:br>
            <a:r>
              <a:rPr lang="pl-PL" sz="3200" dirty="0"/>
              <a:t> plac </a:t>
            </a:r>
            <a:r>
              <a:rPr lang="pl-PL" sz="3200" dirty="0" err="1"/>
              <a:t>jana</a:t>
            </a:r>
            <a:r>
              <a:rPr lang="pl-PL" sz="3200" dirty="0"/>
              <a:t> Pawła </a:t>
            </a:r>
            <a:r>
              <a:rPr lang="pl-PL" sz="3200" dirty="0" smtClean="0"/>
              <a:t>II 17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Renata Nowacka </a:t>
            </a:r>
          </a:p>
        </p:txBody>
      </p:sp>
    </p:spTree>
    <p:extLst>
      <p:ext uri="{BB962C8B-B14F-4D97-AF65-F5344CB8AC3E}">
        <p14:creationId xmlns:p14="http://schemas.microsoft.com/office/powerpoint/2010/main" val="6501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Farmer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45030" y="1859160"/>
            <a:ext cx="5510150" cy="3825161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err="1" smtClean="0"/>
              <a:t>SKlep</a:t>
            </a:r>
            <a:r>
              <a:rPr lang="pl-PL" dirty="0" smtClean="0"/>
              <a:t> Wielobranżowy</a:t>
            </a:r>
          </a:p>
          <a:p>
            <a:pPr marL="0" indent="0" algn="ctr">
              <a:buNone/>
            </a:pPr>
            <a:r>
              <a:rPr lang="pl-PL" dirty="0" smtClean="0"/>
              <a:t> </a:t>
            </a:r>
            <a:r>
              <a:rPr lang="pl-PL" sz="7200" dirty="0" smtClean="0"/>
              <a:t>„Farmer”</a:t>
            </a:r>
          </a:p>
          <a:p>
            <a:pPr marL="0" indent="0" algn="ctr">
              <a:buNone/>
            </a:pPr>
            <a:r>
              <a:rPr lang="pl-PL" dirty="0" smtClean="0"/>
              <a:t>Sławomir </a:t>
            </a:r>
            <a:r>
              <a:rPr lang="pl-PL" dirty="0" err="1" smtClean="0"/>
              <a:t>NiebrzYdowski</a:t>
            </a:r>
            <a:r>
              <a:rPr lang="pl-PL" dirty="0" smtClean="0"/>
              <a:t> </a:t>
            </a:r>
          </a:p>
          <a:p>
            <a:pPr marL="0" indent="0" algn="ctr">
              <a:buNone/>
            </a:pPr>
            <a:r>
              <a:rPr lang="pl-PL" dirty="0" smtClean="0"/>
              <a:t>Ul. M.C. Skłodowskiej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69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Zakład </a:t>
            </a:r>
            <a:r>
              <a:rPr lang="pl-PL" dirty="0" smtClean="0"/>
              <a:t>Piekarniczo - </a:t>
            </a:r>
            <a:r>
              <a:rPr lang="pl-PL" dirty="0"/>
              <a:t>cukierniczy </a:t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3771" y="2367092"/>
            <a:ext cx="5248288" cy="3641822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Zakład Piekarniczo - cukierniczy </a:t>
            </a:r>
          </a:p>
          <a:p>
            <a:pPr marL="0" indent="0" algn="ctr">
              <a:buNone/>
            </a:pPr>
            <a:r>
              <a:rPr lang="pl-PL" sz="3600" b="1" dirty="0" smtClean="0"/>
              <a:t>Bogusława Wolińska- Zalewska </a:t>
            </a:r>
          </a:p>
          <a:p>
            <a:pPr marL="0" indent="0" algn="ctr">
              <a:buNone/>
            </a:pPr>
            <a:r>
              <a:rPr lang="pl-PL" dirty="0" smtClean="0"/>
              <a:t>Ul. Wesoła 10</a:t>
            </a:r>
          </a:p>
          <a:p>
            <a:pPr marL="0" indent="0" algn="ctr">
              <a:buNone/>
            </a:pPr>
            <a:r>
              <a:rPr lang="pl-PL" dirty="0" smtClean="0"/>
              <a:t>18-420 Jedwabne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64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Kwiaciarnia Jolanta </a:t>
            </a:r>
            <a:r>
              <a:rPr lang="pl-PL" dirty="0" err="1" smtClean="0"/>
              <a:t>Mayer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5400" b="1" dirty="0" err="1" smtClean="0"/>
              <a:t>Mayer</a:t>
            </a:r>
            <a:r>
              <a:rPr lang="pl-PL" sz="5400" b="1" dirty="0" smtClean="0"/>
              <a:t> Jolanta</a:t>
            </a:r>
          </a:p>
          <a:p>
            <a:pPr marL="0" indent="0" algn="ctr">
              <a:buNone/>
            </a:pPr>
            <a:r>
              <a:rPr lang="pl-PL" sz="3600" dirty="0" smtClean="0"/>
              <a:t>Plac Jana Pawła II 12</a:t>
            </a:r>
          </a:p>
          <a:p>
            <a:pPr marL="0" indent="0" algn="ctr">
              <a:buNone/>
            </a:pPr>
            <a:r>
              <a:rPr lang="pl-PL" sz="3600" dirty="0" smtClean="0"/>
              <a:t>18-420 Jedwabne  </a:t>
            </a:r>
            <a:endParaRPr lang="pl-PL" sz="36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94245" y="2457772"/>
            <a:ext cx="5009249" cy="356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7574" y="602475"/>
            <a:ext cx="10364451" cy="1596177"/>
          </a:xfrm>
        </p:spPr>
        <p:txBody>
          <a:bodyPr/>
          <a:lstStyle/>
          <a:p>
            <a:r>
              <a:rPr lang="pl-PL" dirty="0"/>
              <a:t>PPHU "Mag" Andrzej Grabowski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600" b="1" dirty="0"/>
              <a:t>PPHU "Mag"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Andrzej </a:t>
            </a:r>
            <a:r>
              <a:rPr lang="pl-PL" sz="3600" b="1" dirty="0"/>
              <a:t>Grabowski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ul</a:t>
            </a:r>
            <a:r>
              <a:rPr lang="pl-PL" dirty="0"/>
              <a:t>. </a:t>
            </a:r>
            <a:r>
              <a:rPr lang="pl-PL" dirty="0" err="1"/>
              <a:t>Przytulska</a:t>
            </a:r>
            <a:r>
              <a:rPr lang="pl-PL" dirty="0"/>
              <a:t> 54</a:t>
            </a:r>
            <a:br>
              <a:rPr lang="pl-PL" dirty="0"/>
            </a:br>
            <a:r>
              <a:rPr lang="pl-PL" dirty="0"/>
              <a:t>18-420 Jedwabne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26650" y="2198652"/>
            <a:ext cx="5417944" cy="395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l-PL" dirty="0"/>
              <a:t>Sklep Spożywczo – Przemysłowy </a:t>
            </a:r>
            <a:br>
              <a:rPr lang="pl-PL" dirty="0"/>
            </a:br>
            <a:r>
              <a:rPr lang="pl-PL" sz="6000" dirty="0"/>
              <a:t>Anna </a:t>
            </a:r>
            <a:r>
              <a:rPr lang="pl-PL" sz="6000" dirty="0" err="1"/>
              <a:t>Kulęgowska</a:t>
            </a:r>
            <a:r>
              <a:rPr lang="pl-PL" sz="6000" b="1" dirty="0"/>
              <a:t/>
            </a:r>
            <a:br>
              <a:rPr lang="pl-PL" sz="6000" b="1" dirty="0"/>
            </a:b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07522" y="2462094"/>
            <a:ext cx="5288478" cy="3629947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Sklep Spożywczo – Przemysłowy </a:t>
            </a:r>
          </a:p>
          <a:p>
            <a:pPr marL="0" indent="0" algn="ctr">
              <a:buNone/>
            </a:pPr>
            <a:r>
              <a:rPr lang="pl-PL" sz="4000" b="1" dirty="0" smtClean="0"/>
              <a:t>Anna </a:t>
            </a:r>
            <a:r>
              <a:rPr lang="pl-PL" sz="4000" b="1" dirty="0" err="1" smtClean="0"/>
              <a:t>Kulęgowska</a:t>
            </a:r>
            <a:endParaRPr lang="pl-PL" sz="4000" b="1" dirty="0" smtClean="0"/>
          </a:p>
          <a:p>
            <a:pPr marL="0" indent="0" algn="ctr">
              <a:buNone/>
            </a:pPr>
            <a:r>
              <a:rPr lang="pl-PL" dirty="0" err="1" smtClean="0"/>
              <a:t>Przytulska</a:t>
            </a:r>
            <a:r>
              <a:rPr lang="pl-PL" dirty="0" smtClean="0"/>
              <a:t> 37</a:t>
            </a:r>
          </a:p>
          <a:p>
            <a:pPr marL="0" indent="0" algn="ctr">
              <a:buNone/>
            </a:pPr>
            <a:r>
              <a:rPr lang="pl-PL" dirty="0" smtClean="0"/>
              <a:t>18-420 Jedwabne </a:t>
            </a:r>
          </a:p>
          <a:p>
            <a:pPr marL="0" indent="0" algn="ctr">
              <a:buNone/>
            </a:pP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05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smtClean="0"/>
              <a:t>Apteka Farmacja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71896" y="2367092"/>
            <a:ext cx="5247904" cy="3772451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pl-PL" sz="4800" b="1" dirty="0" smtClean="0"/>
          </a:p>
          <a:p>
            <a:pPr marL="0" indent="0" algn="ctr">
              <a:buNone/>
            </a:pPr>
            <a:r>
              <a:rPr lang="pl-PL" sz="4800" b="1" dirty="0" smtClean="0"/>
              <a:t>NOVUM Farmacja </a:t>
            </a:r>
          </a:p>
          <a:p>
            <a:pPr marL="0" indent="0" algn="ctr">
              <a:buNone/>
            </a:pPr>
            <a:r>
              <a:rPr lang="pl-PL" dirty="0" smtClean="0"/>
              <a:t>Łomżyńska 4</a:t>
            </a:r>
          </a:p>
          <a:p>
            <a:pPr marL="0" indent="0" algn="ctr">
              <a:buNone/>
            </a:pPr>
            <a:r>
              <a:rPr lang="pl-PL" dirty="0" smtClean="0"/>
              <a:t>18-420 Jedwabne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89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Restauracja „</a:t>
            </a:r>
            <a:r>
              <a:rPr lang="pl-PL" dirty="0" err="1" smtClean="0"/>
              <a:t>SoNATA</a:t>
            </a:r>
            <a:r>
              <a:rPr lang="pl-PL" dirty="0" smtClean="0"/>
              <a:t>”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3143" y="2367092"/>
            <a:ext cx="5390312" cy="3424107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Restauracja </a:t>
            </a:r>
          </a:p>
          <a:p>
            <a:pPr marL="0" indent="0" algn="ctr">
              <a:buNone/>
            </a:pPr>
            <a:r>
              <a:rPr lang="pl-PL" sz="4400" b="1" dirty="0" smtClean="0"/>
              <a:t>SONATA </a:t>
            </a:r>
          </a:p>
          <a:p>
            <a:pPr marL="0" indent="0" algn="ctr">
              <a:buNone/>
            </a:pPr>
            <a:r>
              <a:rPr lang="pl-PL" dirty="0" smtClean="0"/>
              <a:t>MARIANNA i KAZIMIERZ ZEJER</a:t>
            </a:r>
          </a:p>
          <a:p>
            <a:pPr marL="0" indent="0" algn="ctr">
              <a:buNone/>
            </a:pPr>
            <a:r>
              <a:rPr lang="pl-PL" dirty="0"/>
              <a:t>Kościuszki </a:t>
            </a:r>
            <a:r>
              <a:rPr lang="pl-PL" dirty="0" smtClean="0"/>
              <a:t>2 </a:t>
            </a:r>
          </a:p>
          <a:p>
            <a:pPr marL="0" indent="0" algn="ctr">
              <a:buNone/>
            </a:pPr>
            <a:r>
              <a:rPr lang="pl-PL" dirty="0" smtClean="0"/>
              <a:t>18-420 </a:t>
            </a:r>
            <a:r>
              <a:rPr lang="pl-PL" dirty="0"/>
              <a:t>Jedwabne</a:t>
            </a:r>
          </a:p>
        </p:txBody>
      </p:sp>
    </p:spTree>
    <p:extLst>
      <p:ext uri="{BB962C8B-B14F-4D97-AF65-F5344CB8AC3E}">
        <p14:creationId xmlns:p14="http://schemas.microsoft.com/office/powerpoint/2010/main" val="27986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Moenke</a:t>
            </a:r>
            <a:r>
              <a:rPr lang="pl-PL" dirty="0"/>
              <a:t>-Karwowska Kinga, </a:t>
            </a:r>
            <a:r>
              <a:rPr lang="pl-PL" dirty="0" err="1"/>
              <a:t>Moenke</a:t>
            </a:r>
            <a:r>
              <a:rPr lang="pl-PL" dirty="0"/>
              <a:t> Jolanta. Apteka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b="1" dirty="0" err="1" smtClean="0"/>
              <a:t>Moenke</a:t>
            </a:r>
            <a:r>
              <a:rPr lang="pl-PL" sz="2800" b="1" dirty="0" smtClean="0"/>
              <a:t>-Karwowska </a:t>
            </a:r>
            <a:r>
              <a:rPr lang="pl-PL" sz="2800" b="1" dirty="0"/>
              <a:t>Kinga, </a:t>
            </a:r>
            <a:endParaRPr lang="pl-PL" sz="2800" b="1" dirty="0" smtClean="0"/>
          </a:p>
          <a:p>
            <a:pPr marL="0" indent="0">
              <a:buNone/>
            </a:pPr>
            <a:r>
              <a:rPr lang="pl-PL" sz="2800" b="1" dirty="0" err="1" smtClean="0"/>
              <a:t>Moenke</a:t>
            </a:r>
            <a:r>
              <a:rPr lang="pl-PL" sz="2800" b="1" dirty="0" smtClean="0"/>
              <a:t> Jolanta</a:t>
            </a:r>
          </a:p>
          <a:p>
            <a:pPr marL="0" indent="0">
              <a:buNone/>
            </a:pPr>
            <a:r>
              <a:rPr lang="pl-PL" dirty="0" smtClean="0"/>
              <a:t>pl. Papieża Jana Pawła II 11</a:t>
            </a:r>
          </a:p>
          <a:p>
            <a:pPr marL="0" indent="0">
              <a:buNone/>
            </a:pPr>
            <a:r>
              <a:rPr lang="pl-PL" dirty="0" smtClean="0"/>
              <a:t>18-420 </a:t>
            </a:r>
            <a:r>
              <a:rPr lang="pl-PL" dirty="0"/>
              <a:t>Jedwabne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5998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Apteka Jolanta </a:t>
            </a:r>
            <a:endParaRPr lang="pl-PL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07957" y="2214694"/>
            <a:ext cx="4170948" cy="3850745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4979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FHU Dariusz Mieczkowski 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2310943"/>
            <a:ext cx="4905134" cy="3781099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6008914" y="2367092"/>
            <a:ext cx="526868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sz="3200" b="1" dirty="0"/>
              <a:t>FHU Dariusz Mieczkowski </a:t>
            </a:r>
            <a:endParaRPr lang="pl-PL" sz="3200" b="1" dirty="0" smtClean="0"/>
          </a:p>
          <a:p>
            <a:pPr marL="0" indent="0" algn="ctr">
              <a:buNone/>
            </a:pPr>
            <a:r>
              <a:rPr lang="pl-PL" dirty="0" smtClean="0"/>
              <a:t>Ul. Puławskiego 67</a:t>
            </a:r>
          </a:p>
          <a:p>
            <a:pPr marL="0" indent="0" algn="ctr">
              <a:buNone/>
            </a:pPr>
            <a:r>
              <a:rPr lang="pl-PL" dirty="0" smtClean="0"/>
              <a:t>18-400 Łomża </a:t>
            </a:r>
          </a:p>
        </p:txBody>
      </p:sp>
    </p:spTree>
    <p:extLst>
      <p:ext uri="{BB962C8B-B14F-4D97-AF65-F5344CB8AC3E}">
        <p14:creationId xmlns:p14="http://schemas.microsoft.com/office/powerpoint/2010/main" val="9061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l-PL" dirty="0"/>
              <a:t>Salon Fryzjersko – kosmetyczny</a:t>
            </a:r>
            <a:br>
              <a:rPr lang="pl-PL" dirty="0"/>
            </a:br>
            <a:r>
              <a:rPr lang="pl-PL" sz="4900" dirty="0"/>
              <a:t> LAURA </a:t>
            </a:r>
            <a:r>
              <a:rPr lang="pl-PL" sz="6600" b="1" dirty="0"/>
              <a:t/>
            </a:r>
            <a:br>
              <a:rPr lang="pl-PL" sz="6600" b="1" dirty="0"/>
            </a:b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76301" y="2214694"/>
            <a:ext cx="4441372" cy="3978233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Salon Fryzjersko – kosmetyczny</a:t>
            </a:r>
          </a:p>
          <a:p>
            <a:pPr marL="0" indent="0" algn="ctr">
              <a:buNone/>
            </a:pPr>
            <a:r>
              <a:rPr lang="pl-PL" sz="4400" b="1" dirty="0" smtClean="0"/>
              <a:t> LAURA </a:t>
            </a:r>
          </a:p>
          <a:p>
            <a:pPr marL="0" indent="0" algn="ctr">
              <a:buNone/>
            </a:pPr>
            <a:r>
              <a:rPr lang="pl-PL" dirty="0" smtClean="0"/>
              <a:t>Anna Jastrzębska </a:t>
            </a:r>
          </a:p>
          <a:p>
            <a:pPr marL="0" indent="0" algn="ctr">
              <a:buNone/>
            </a:pPr>
            <a:r>
              <a:rPr lang="pl-PL" dirty="0" smtClean="0"/>
              <a:t>Ul. </a:t>
            </a:r>
            <a:r>
              <a:rPr lang="pl-PL" dirty="0" err="1" smtClean="0"/>
              <a:t>Stawiskowska</a:t>
            </a:r>
            <a:r>
              <a:rPr lang="pl-PL" dirty="0" smtClean="0"/>
              <a:t> 9</a:t>
            </a:r>
          </a:p>
          <a:p>
            <a:pPr marL="0" indent="0" algn="ctr">
              <a:buNone/>
            </a:pPr>
            <a:r>
              <a:rPr lang="pl-PL" dirty="0" smtClean="0"/>
              <a:t>18-421 Piątnica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34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Kamiś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97084" y="2686457"/>
            <a:ext cx="4275116" cy="3104742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/>
              <a:t>Renata </a:t>
            </a:r>
            <a:r>
              <a:rPr lang="pl-PL" sz="2400" dirty="0" err="1"/>
              <a:t>Mołas</a:t>
            </a:r>
            <a:r>
              <a:rPr lang="pl-PL" sz="2400" dirty="0"/>
              <a:t> </a:t>
            </a:r>
            <a:endParaRPr lang="pl-PL" sz="2400" b="1" dirty="0" smtClean="0"/>
          </a:p>
          <a:p>
            <a:pPr marL="0" indent="0" algn="ctr">
              <a:buNone/>
            </a:pPr>
            <a:r>
              <a:rPr lang="pl-PL" sz="4800" b="1" dirty="0" smtClean="0"/>
              <a:t>„</a:t>
            </a:r>
            <a:r>
              <a:rPr lang="pl-PL" sz="4800" b="1" dirty="0" err="1" smtClean="0"/>
              <a:t>Kamiś</a:t>
            </a:r>
            <a:r>
              <a:rPr lang="pl-PL" sz="4800" b="1" dirty="0" smtClean="0"/>
              <a:t>”</a:t>
            </a:r>
          </a:p>
          <a:p>
            <a:pPr marL="0" indent="0" algn="ctr">
              <a:buNone/>
            </a:pPr>
            <a:r>
              <a:rPr lang="pl-PL" sz="2400" dirty="0" smtClean="0"/>
              <a:t>Plac Jana Pawła II 9</a:t>
            </a:r>
            <a:br>
              <a:rPr lang="pl-PL" sz="2400" dirty="0" smtClean="0"/>
            </a:br>
            <a:r>
              <a:rPr lang="pl-PL" sz="2400" dirty="0" smtClean="0"/>
              <a:t>18-420 Jedwabne</a:t>
            </a:r>
            <a:r>
              <a:rPr lang="pl-PL" sz="24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85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Karolina Karwowska </a:t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02544" y="2556257"/>
            <a:ext cx="3907607" cy="3624887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b="1" dirty="0" smtClean="0"/>
              <a:t>Karolina Karwowska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dirty="0" err="1" smtClean="0"/>
              <a:t>Paraolimpijka</a:t>
            </a:r>
            <a:r>
              <a:rPr lang="pl-PL" dirty="0" smtClean="0"/>
              <a:t> w </a:t>
            </a:r>
            <a:r>
              <a:rPr lang="pl-PL" dirty="0" err="1" smtClean="0"/>
              <a:t>paraujeżdżeniu</a:t>
            </a:r>
            <a:endParaRPr lang="pl-PL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dirty="0" smtClean="0"/>
              <a:t>RIO 2016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397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Janina Rogowska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27563" y="2367091"/>
            <a:ext cx="2800505" cy="4223713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3200" b="1" dirty="0" smtClean="0"/>
              <a:t>Janina Rogowska</a:t>
            </a:r>
          </a:p>
          <a:p>
            <a:pPr marL="0" indent="0" algn="ctr">
              <a:buNone/>
            </a:pPr>
            <a:r>
              <a:rPr lang="pl-PL" dirty="0" smtClean="0"/>
              <a:t>Lokalna, ludowa malarka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28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Darczyńcy indywidualni 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58244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1400" b="1" dirty="0" smtClean="0"/>
              <a:t>Izabela </a:t>
            </a:r>
            <a:r>
              <a:rPr lang="pl-PL" sz="1400" b="1" dirty="0" err="1" smtClean="0"/>
              <a:t>Zapert</a:t>
            </a:r>
            <a:endParaRPr lang="pl-PL" sz="1400" b="1" dirty="0"/>
          </a:p>
          <a:p>
            <a:pPr marL="0" indent="0" algn="ctr">
              <a:buNone/>
            </a:pPr>
            <a:r>
              <a:rPr lang="pl-PL" sz="1400" b="1" dirty="0" smtClean="0"/>
              <a:t> </a:t>
            </a:r>
            <a:r>
              <a:rPr lang="pl-PL" sz="1400" b="1" dirty="0"/>
              <a:t>Bożena żelechowska </a:t>
            </a:r>
            <a:endParaRPr lang="pl-PL" sz="1400" b="1" dirty="0" smtClean="0"/>
          </a:p>
          <a:p>
            <a:pPr marL="0" indent="0" algn="ctr">
              <a:buNone/>
            </a:pPr>
            <a:r>
              <a:rPr lang="pl-PL" sz="1400" b="1" dirty="0" smtClean="0"/>
              <a:t>Mariusz i Izabela </a:t>
            </a:r>
            <a:r>
              <a:rPr lang="pl-PL" sz="1400" b="1" dirty="0" err="1" smtClean="0"/>
              <a:t>Zapert</a:t>
            </a:r>
            <a:r>
              <a:rPr lang="pl-PL" sz="1400" b="1" dirty="0" smtClean="0"/>
              <a:t> </a:t>
            </a:r>
          </a:p>
          <a:p>
            <a:pPr marL="0" indent="0" algn="ctr">
              <a:buNone/>
            </a:pPr>
            <a:r>
              <a:rPr lang="pl-PL" sz="1400" b="1" dirty="0" smtClean="0"/>
              <a:t>Wiesława i Ludwik </a:t>
            </a:r>
            <a:r>
              <a:rPr lang="pl-PL" sz="1400" b="1" dirty="0" err="1" smtClean="0"/>
              <a:t>Zapert</a:t>
            </a:r>
            <a:r>
              <a:rPr lang="pl-PL" sz="1400" b="1" dirty="0" smtClean="0"/>
              <a:t> </a:t>
            </a:r>
          </a:p>
          <a:p>
            <a:pPr marL="0" indent="0" algn="ctr">
              <a:buNone/>
            </a:pPr>
            <a:r>
              <a:rPr lang="pl-PL" sz="1400" b="1" dirty="0"/>
              <a:t>Norbert Załuska </a:t>
            </a:r>
          </a:p>
          <a:p>
            <a:pPr marL="0" indent="0" algn="ctr">
              <a:buNone/>
            </a:pPr>
            <a:r>
              <a:rPr lang="pl-PL" sz="1400" b="1" dirty="0" smtClean="0"/>
              <a:t>Barbara i Tadeusz </a:t>
            </a:r>
            <a:r>
              <a:rPr lang="pl-PL" sz="1400" b="1" dirty="0"/>
              <a:t>Dmoch </a:t>
            </a:r>
            <a:endParaRPr lang="pl-PL" sz="1400" b="1" dirty="0" smtClean="0"/>
          </a:p>
          <a:p>
            <a:pPr marL="0" indent="0" algn="ctr">
              <a:buNone/>
            </a:pPr>
            <a:r>
              <a:rPr lang="pl-PL" sz="1400" b="1" dirty="0" smtClean="0"/>
              <a:t>Urszula Filipkowska </a:t>
            </a:r>
          </a:p>
          <a:p>
            <a:pPr marL="0" indent="0" algn="ctr">
              <a:buNone/>
            </a:pPr>
            <a:r>
              <a:rPr lang="pl-PL" sz="1400" b="1" dirty="0" smtClean="0"/>
              <a:t>Marta </a:t>
            </a:r>
            <a:r>
              <a:rPr lang="pl-PL" sz="1400" b="1" dirty="0" err="1" smtClean="0"/>
              <a:t>Krystowczyk</a:t>
            </a:r>
            <a:endParaRPr lang="pl-PL" sz="1400" b="1" dirty="0" smtClean="0"/>
          </a:p>
          <a:p>
            <a:pPr marL="0" indent="0" algn="ctr">
              <a:buNone/>
            </a:pPr>
            <a:r>
              <a:rPr lang="pl-PL" sz="1400" b="1" dirty="0" smtClean="0"/>
              <a:t>Zenona Kurkowska </a:t>
            </a:r>
          </a:p>
          <a:p>
            <a:pPr marL="0" indent="0" algn="ctr">
              <a:buNone/>
            </a:pPr>
            <a:r>
              <a:rPr lang="pl-PL" sz="1400" b="1" dirty="0" smtClean="0"/>
              <a:t>Anna Kurkowska </a:t>
            </a:r>
          </a:p>
          <a:p>
            <a:pPr marL="0" indent="0" algn="ctr">
              <a:buNone/>
            </a:pPr>
            <a:r>
              <a:rPr lang="pl-PL" sz="1400" b="1" dirty="0" smtClean="0"/>
              <a:t>Bogusława </a:t>
            </a:r>
            <a:r>
              <a:rPr lang="pl-PL" sz="1400" b="1" dirty="0" err="1" smtClean="0"/>
              <a:t>Miciura</a:t>
            </a:r>
            <a:endParaRPr lang="pl-PL" sz="1400" b="1" dirty="0" smtClean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sz="1500" b="1" dirty="0"/>
              <a:t>Marta Bargłowska </a:t>
            </a:r>
            <a:endParaRPr lang="pl-PL" sz="1500" b="1" dirty="0" smtClean="0"/>
          </a:p>
          <a:p>
            <a:pPr marL="0" indent="0" algn="ctr">
              <a:buNone/>
            </a:pPr>
            <a:r>
              <a:rPr lang="pl-PL" sz="1500" b="1" dirty="0" smtClean="0"/>
              <a:t>Jolanta Karwowska </a:t>
            </a:r>
          </a:p>
          <a:p>
            <a:pPr marL="0" indent="0" algn="ctr">
              <a:buNone/>
            </a:pPr>
            <a:r>
              <a:rPr lang="pl-PL" sz="1500" b="1" dirty="0" smtClean="0"/>
              <a:t>Agnieszka Jastrzębska </a:t>
            </a:r>
            <a:endParaRPr lang="pl-PL" sz="1500" b="1" dirty="0"/>
          </a:p>
          <a:p>
            <a:pPr marL="0" indent="0" algn="ctr">
              <a:buNone/>
            </a:pPr>
            <a:r>
              <a:rPr lang="pl-PL" sz="1500" b="1" dirty="0"/>
              <a:t>Justyna Turowska</a:t>
            </a:r>
          </a:p>
          <a:p>
            <a:pPr marL="0" indent="0" algn="ctr">
              <a:buNone/>
            </a:pPr>
            <a:r>
              <a:rPr lang="pl-PL" sz="1500" b="1" dirty="0" smtClean="0"/>
              <a:t>Ewelina </a:t>
            </a:r>
            <a:r>
              <a:rPr lang="pl-PL" sz="1500" b="1" dirty="0"/>
              <a:t>Konopka </a:t>
            </a:r>
          </a:p>
          <a:p>
            <a:pPr marL="0" indent="0" algn="ctr">
              <a:buNone/>
            </a:pPr>
            <a:r>
              <a:rPr lang="pl-PL" sz="1500" b="1" dirty="0" smtClean="0"/>
              <a:t>Ewelina Załuska </a:t>
            </a:r>
          </a:p>
          <a:p>
            <a:pPr marL="0" indent="0" algn="ctr">
              <a:buNone/>
            </a:pPr>
            <a:r>
              <a:rPr lang="pl-PL" sz="1500" b="1" dirty="0" smtClean="0"/>
              <a:t>Elżbieta Borawska </a:t>
            </a:r>
          </a:p>
          <a:p>
            <a:pPr marL="0" indent="0" algn="ctr">
              <a:buNone/>
            </a:pPr>
            <a:r>
              <a:rPr lang="pl-PL" sz="1500" b="1" dirty="0" smtClean="0"/>
              <a:t>Norbert Załuska </a:t>
            </a:r>
          </a:p>
          <a:p>
            <a:pPr marL="0" indent="0" algn="ctr">
              <a:buNone/>
            </a:pPr>
            <a:r>
              <a:rPr lang="pl-PL" sz="1500" b="1" dirty="0" smtClean="0"/>
              <a:t>Katarzyna Karolak </a:t>
            </a:r>
          </a:p>
          <a:p>
            <a:pPr marL="0" indent="0" algn="ctr">
              <a:buNone/>
            </a:pPr>
            <a:r>
              <a:rPr lang="pl-PL" sz="1500" b="1" dirty="0" smtClean="0"/>
              <a:t>Magdalena </a:t>
            </a:r>
            <a:r>
              <a:rPr lang="pl-PL" sz="1500" b="1" dirty="0" smtClean="0"/>
              <a:t>Biedrzycka</a:t>
            </a:r>
          </a:p>
          <a:p>
            <a:pPr marL="0" indent="0" algn="ctr">
              <a:buNone/>
            </a:pPr>
            <a:r>
              <a:rPr lang="pl-PL" sz="1500" b="1" dirty="0" smtClean="0"/>
              <a:t>Waldemar i </a:t>
            </a:r>
            <a:r>
              <a:rPr lang="pl-PL" sz="1500" b="1" smtClean="0"/>
              <a:t>alicja</a:t>
            </a:r>
            <a:r>
              <a:rPr lang="pl-PL" sz="1500" b="1" dirty="0" smtClean="0"/>
              <a:t> kosakowscy </a:t>
            </a:r>
            <a:endParaRPr lang="pl-PL" sz="1500" b="1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3482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FOTOBUDKA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00" y="2367092"/>
            <a:ext cx="5427595" cy="3119308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Foto kącik </a:t>
            </a:r>
          </a:p>
          <a:p>
            <a:pPr marL="0" indent="0" algn="ctr">
              <a:buNone/>
            </a:pPr>
            <a:r>
              <a:rPr lang="pl-PL" dirty="0" smtClean="0"/>
              <a:t>Adrian Górski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27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SONAROL</a:t>
            </a:r>
            <a:endParaRPr lang="pl-PL" dirty="0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6000" b="1" dirty="0" err="1" smtClean="0"/>
              <a:t>Sonarol</a:t>
            </a:r>
            <a:r>
              <a:rPr lang="pl-PL" sz="6000" b="1" dirty="0" smtClean="0"/>
              <a:t> </a:t>
            </a:r>
          </a:p>
          <a:p>
            <a:pPr marL="0" indent="0" algn="ctr">
              <a:buNone/>
            </a:pPr>
            <a:r>
              <a:rPr lang="pl-PL" dirty="0" smtClean="0"/>
              <a:t>Stanisław Najda </a:t>
            </a:r>
          </a:p>
          <a:p>
            <a:pPr marL="0" indent="0" algn="ctr">
              <a:buNone/>
            </a:pPr>
            <a:r>
              <a:rPr lang="pl-PL" dirty="0"/>
              <a:t>Polna 27, </a:t>
            </a: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18-420 Jedwabne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24" y="2214694"/>
            <a:ext cx="5025871" cy="368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140" y="2214694"/>
            <a:ext cx="5136324" cy="3882105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13774" y="618517"/>
            <a:ext cx="10364451" cy="1596177"/>
          </a:xfrm>
        </p:spPr>
        <p:txBody>
          <a:bodyPr/>
          <a:lstStyle/>
          <a:p>
            <a:r>
              <a:rPr lang="pl-PL" dirty="0" smtClean="0"/>
              <a:t>Kostka Brukowa MJ Jedwabne 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3"/>
          </p:nvPr>
        </p:nvSpPr>
        <p:spPr>
          <a:xfrm>
            <a:off x="1395038" y="2286881"/>
            <a:ext cx="5258426" cy="358452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4000" b="1" dirty="0" smtClean="0"/>
              <a:t>MJ Jedwabne </a:t>
            </a:r>
          </a:p>
          <a:p>
            <a:pPr marL="0" indent="0" algn="ctr">
              <a:buNone/>
            </a:pPr>
            <a:r>
              <a:rPr lang="pl-PL" dirty="0" err="1" smtClean="0"/>
              <a:t>Męczkowscy</a:t>
            </a:r>
            <a:r>
              <a:rPr lang="pl-PL" dirty="0" smtClean="0"/>
              <a:t> spółka jawna</a:t>
            </a:r>
          </a:p>
          <a:p>
            <a:pPr marL="0" indent="0" algn="ctr">
              <a:buNone/>
            </a:pPr>
            <a:r>
              <a:rPr lang="pl-PL" dirty="0" err="1" smtClean="0"/>
              <a:t>Kaimy</a:t>
            </a:r>
            <a:r>
              <a:rPr lang="pl-PL" dirty="0" smtClean="0"/>
              <a:t> 20</a:t>
            </a:r>
          </a:p>
          <a:p>
            <a:pPr marL="0" indent="0" algn="ctr">
              <a:buNone/>
            </a:pPr>
            <a:r>
              <a:rPr lang="pl-PL" dirty="0" smtClean="0"/>
              <a:t>18-420 Jedwabne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08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Piekarnia Adam Włodkowski</a:t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2367092"/>
            <a:ext cx="5225144" cy="3477096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6341422" y="2367092"/>
            <a:ext cx="4936177" cy="3424107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Piekarnia </a:t>
            </a:r>
          </a:p>
          <a:p>
            <a:pPr marL="0" indent="0" algn="ctr">
              <a:buNone/>
            </a:pPr>
            <a:r>
              <a:rPr lang="pl-PL" sz="3600" b="1" dirty="0" smtClean="0"/>
              <a:t>Adam Włodkowski</a:t>
            </a:r>
          </a:p>
          <a:p>
            <a:pPr marL="0" indent="0" algn="ctr">
              <a:buNone/>
            </a:pPr>
            <a:r>
              <a:rPr lang="pl-PL" dirty="0" smtClean="0"/>
              <a:t>Ul Piękna 15</a:t>
            </a:r>
          </a:p>
          <a:p>
            <a:pPr marL="0" indent="0" algn="ctr">
              <a:buNone/>
            </a:pPr>
            <a:r>
              <a:rPr lang="pl-PL" dirty="0" smtClean="0"/>
              <a:t>18-420 Jedwabne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74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Zakład Stolarski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S.C</a:t>
            </a:r>
            <a:r>
              <a:rPr lang="pl-PL" dirty="0"/>
              <a:t>. Karol i Marek Gołębiewscy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2320376"/>
            <a:ext cx="5037845" cy="3566115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 smtClean="0"/>
              <a:t>Zakład </a:t>
            </a:r>
            <a:r>
              <a:rPr lang="pl-PL" sz="3600" b="1" dirty="0"/>
              <a:t>Stolarski S.C. Karol i Marek Gołębiewscy</a:t>
            </a:r>
          </a:p>
          <a:p>
            <a:pPr marL="0" indent="0" algn="ctr">
              <a:buNone/>
            </a:pPr>
            <a:r>
              <a:rPr lang="pl-PL" dirty="0"/>
              <a:t>pl. Jana Pawła II 12</a:t>
            </a:r>
            <a:br>
              <a:rPr lang="pl-PL" dirty="0"/>
            </a:br>
            <a:r>
              <a:rPr lang="pl-PL" dirty="0"/>
              <a:t>18-420 Jedwabne</a:t>
            </a:r>
          </a:p>
        </p:txBody>
      </p:sp>
    </p:spTree>
    <p:extLst>
      <p:ext uri="{BB962C8B-B14F-4D97-AF65-F5344CB8AC3E}">
        <p14:creationId xmlns:p14="http://schemas.microsoft.com/office/powerpoint/2010/main" val="20247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CRT - Centrum Remontowe TUROWSKI 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42112" y="1995311"/>
            <a:ext cx="5053888" cy="4405489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CRT </a:t>
            </a:r>
            <a:r>
              <a:rPr lang="pl-PL" b="1" dirty="0"/>
              <a:t>- Centrum Remontowe TUROWSKI </a:t>
            </a:r>
            <a:endParaRPr lang="pl-PL" b="1" dirty="0" smtClean="0"/>
          </a:p>
          <a:p>
            <a:pPr marL="0" indent="0" algn="ctr">
              <a:buNone/>
            </a:pPr>
            <a:r>
              <a:rPr lang="pl-PL" sz="4400" dirty="0" smtClean="0"/>
              <a:t>Ryszard </a:t>
            </a:r>
            <a:r>
              <a:rPr lang="pl-PL" sz="4400" dirty="0"/>
              <a:t>Turowski</a:t>
            </a:r>
          </a:p>
          <a:p>
            <a:pPr marL="0" indent="0" algn="ctr">
              <a:buNone/>
            </a:pPr>
            <a:r>
              <a:rPr lang="pl-PL" dirty="0" smtClean="0"/>
              <a:t> </a:t>
            </a:r>
            <a:r>
              <a:rPr lang="pl-PL" dirty="0"/>
              <a:t>ul. Ogrodowa 17</a:t>
            </a:r>
            <a:br>
              <a:rPr lang="pl-PL" dirty="0"/>
            </a:br>
            <a:r>
              <a:rPr lang="pl-PL" dirty="0" smtClean="0"/>
              <a:t>18-420 Jedwabne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93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pl-PL" dirty="0"/>
              <a:t>ART -BUT</a:t>
            </a:r>
            <a:br>
              <a:rPr lang="pl-PL" dirty="0"/>
            </a:br>
            <a:r>
              <a:rPr lang="pl-PL" dirty="0"/>
              <a:t>Paweł Kurkowski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600" b="1" dirty="0" smtClean="0"/>
              <a:t>ART -BUT</a:t>
            </a:r>
          </a:p>
          <a:p>
            <a:pPr marL="0" indent="0" algn="ctr">
              <a:buNone/>
            </a:pPr>
            <a:r>
              <a:rPr lang="pl-PL" sz="3600" b="1" dirty="0" smtClean="0"/>
              <a:t>Paweł </a:t>
            </a:r>
            <a:r>
              <a:rPr lang="pl-PL" sz="3600" b="1" dirty="0"/>
              <a:t>Kurkowski </a:t>
            </a:r>
            <a:endParaRPr lang="pl-PL" sz="3600" b="1" dirty="0" smtClean="0"/>
          </a:p>
          <a:p>
            <a:pPr marL="0" indent="0" algn="ctr">
              <a:buNone/>
            </a:pPr>
            <a:r>
              <a:rPr lang="pl-PL" dirty="0" smtClean="0"/>
              <a:t>Tadeusza Kościuszki 14</a:t>
            </a:r>
          </a:p>
          <a:p>
            <a:pPr marL="0" indent="0" algn="ctr">
              <a:buNone/>
            </a:pPr>
            <a:r>
              <a:rPr lang="pl-PL" dirty="0" smtClean="0"/>
              <a:t>18-400 Łomża </a:t>
            </a:r>
          </a:p>
        </p:txBody>
      </p:sp>
    </p:spTree>
    <p:extLst>
      <p:ext uri="{BB962C8B-B14F-4D97-AF65-F5344CB8AC3E}">
        <p14:creationId xmlns:p14="http://schemas.microsoft.com/office/powerpoint/2010/main" val="35890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315</TotalTime>
  <Words>352</Words>
  <Application>Microsoft Office PowerPoint</Application>
  <PresentationFormat>Panoramiczny</PresentationFormat>
  <Paragraphs>162</Paragraphs>
  <Slides>27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1" baseType="lpstr">
      <vt:lpstr>Arial</vt:lpstr>
      <vt:lpstr>Calibri</vt:lpstr>
      <vt:lpstr>Tw Cen MT</vt:lpstr>
      <vt:lpstr>Kropla</vt:lpstr>
      <vt:lpstr>Stowarzyszenie Przyjaciół  Szkoły Podstawowej  im. Adama Mickiewicza W Jedwabnem  „Bliżej Dziecka”</vt:lpstr>
      <vt:lpstr>Restauracja „SoNATA”</vt:lpstr>
      <vt:lpstr>FOTOBUDKA </vt:lpstr>
      <vt:lpstr>SONAROL</vt:lpstr>
      <vt:lpstr>Kostka Brukowa MJ Jedwabne </vt:lpstr>
      <vt:lpstr>Piekarnia Adam Włodkowski </vt:lpstr>
      <vt:lpstr>Zakład Stolarski  S.C. Karol i Marek Gołębiewscy </vt:lpstr>
      <vt:lpstr>CRT - Centrum Remontowe TUROWSKI  </vt:lpstr>
      <vt:lpstr>ART -BUT Paweł Kurkowski  </vt:lpstr>
      <vt:lpstr>Zabielscy Maszyny Rolnicze </vt:lpstr>
      <vt:lpstr>Zielony Zakątek </vt:lpstr>
      <vt:lpstr>Studio urody Natalia Czaewaciuk </vt:lpstr>
      <vt:lpstr>Laurent </vt:lpstr>
      <vt:lpstr>Farmer </vt:lpstr>
      <vt:lpstr>Zakład Piekarniczo - cukierniczy  </vt:lpstr>
      <vt:lpstr>Kwiaciarnia Jolanta Mayer </vt:lpstr>
      <vt:lpstr>PPHU "Mag" Andrzej Grabowski </vt:lpstr>
      <vt:lpstr>Sklep Spożywczo – Przemysłowy  Anna Kulęgowska </vt:lpstr>
      <vt:lpstr>Apteka Farmacja  </vt:lpstr>
      <vt:lpstr>Moenke-Karwowska Kinga, Moenke Jolanta. Apteka</vt:lpstr>
      <vt:lpstr>Apteka Jolanta </vt:lpstr>
      <vt:lpstr> FHU Dariusz Mieczkowski    </vt:lpstr>
      <vt:lpstr>Salon Fryzjersko – kosmetyczny  LAURA  </vt:lpstr>
      <vt:lpstr>Kamiś </vt:lpstr>
      <vt:lpstr>Karolina Karwowska  </vt:lpstr>
      <vt:lpstr>Janina Rogowska </vt:lpstr>
      <vt:lpstr>Darczyńcy indywidualni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kkarolak</dc:creator>
  <cp:lastModifiedBy>kkarolak</cp:lastModifiedBy>
  <cp:revision>36</cp:revision>
  <cp:lastPrinted>2019-02-21T13:43:56Z</cp:lastPrinted>
  <dcterms:created xsi:type="dcterms:W3CDTF">2019-02-21T10:01:00Z</dcterms:created>
  <dcterms:modified xsi:type="dcterms:W3CDTF">2019-03-04T11:04:55Z</dcterms:modified>
</cp:coreProperties>
</file>