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B9C6"/>
    <a:srgbClr val="F0C2ED"/>
    <a:srgbClr val="F9D2FA"/>
    <a:srgbClr val="F6BCF7"/>
    <a:srgbClr val="F2C0F2"/>
    <a:srgbClr val="EEB0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A4BA-4C23-494F-8128-DA3C9D440C34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68A74-5B57-48EB-85A9-93DA3938389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5752" y="785786"/>
            <a:ext cx="6357958" cy="1960033"/>
          </a:xfrm>
        </p:spPr>
        <p:txBody>
          <a:bodyPr>
            <a:noAutofit/>
          </a:bodyPr>
          <a:lstStyle/>
          <a:p>
            <a:r>
              <a:rPr lang="pl-PL" i="1" dirty="0" smtClean="0">
                <a:latin typeface="Bodoni MT" pitchFamily="18" charset="0"/>
              </a:rPr>
              <a:t>Tytuł</a:t>
            </a:r>
            <a:br>
              <a:rPr lang="pl-PL" i="1" dirty="0" smtClean="0">
                <a:latin typeface="Bodoni MT" pitchFamily="18" charset="0"/>
              </a:rPr>
            </a:br>
            <a:r>
              <a:rPr lang="pl-PL" i="1" dirty="0" smtClean="0">
                <a:latin typeface="Bodoni MT" pitchFamily="18" charset="0"/>
              </a:rPr>
              <a:t>wydarzenia</a:t>
            </a:r>
            <a:endParaRPr lang="pl-PL" i="1" dirty="0">
              <a:latin typeface="Bodoni MT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85794" y="6000760"/>
            <a:ext cx="5429288" cy="1643074"/>
          </a:xfrm>
        </p:spPr>
        <p:txBody>
          <a:bodyPr>
            <a:normAutofit fontScale="92500" lnSpcReduction="20000"/>
          </a:bodyPr>
          <a:lstStyle/>
          <a:p>
            <a:r>
              <a:rPr lang="pl-PL" sz="1600" dirty="0" smtClean="0">
                <a:solidFill>
                  <a:schemeClr val="tx1"/>
                </a:solidFill>
                <a:latin typeface="Bodoni MT" pitchFamily="18" charset="0"/>
              </a:rPr>
              <a:t>Opis wydarzenia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pl-PL" sz="1600" dirty="0">
              <a:solidFill>
                <a:schemeClr val="tx1"/>
              </a:solidFill>
              <a:latin typeface="Bodoni MT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8572528"/>
            <a:ext cx="6858000" cy="571472"/>
          </a:xfrm>
          <a:prstGeom prst="rect">
            <a:avLst/>
          </a:prstGeom>
          <a:solidFill>
            <a:srgbClr val="E5B9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2214554" y="2786050"/>
            <a:ext cx="2500330" cy="250033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42918" y="7715272"/>
            <a:ext cx="5786478" cy="45719"/>
          </a:xfrm>
          <a:prstGeom prst="rect">
            <a:avLst/>
          </a:prstGeom>
          <a:solidFill>
            <a:srgbClr val="E5B9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0"/>
            <a:ext cx="6858000" cy="571472"/>
          </a:xfrm>
          <a:prstGeom prst="rect">
            <a:avLst/>
          </a:prstGeom>
          <a:solidFill>
            <a:srgbClr val="E5B9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642918" y="5715008"/>
            <a:ext cx="5786478" cy="45719"/>
          </a:xfrm>
          <a:prstGeom prst="rect">
            <a:avLst/>
          </a:prstGeom>
          <a:solidFill>
            <a:srgbClr val="E5B9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1000108" y="7929586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>
                <a:latin typeface="Bodoni MT" pitchFamily="18" charset="0"/>
              </a:rPr>
              <a:t>Data,  miejsce, podpis nauczyciela</a:t>
            </a:r>
            <a:endParaRPr lang="pl-PL" i="1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</Words>
  <Application>Microsoft Office PowerPoint</Application>
  <PresentationFormat>Pokaz na ekranie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Tytuł wydarzenia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wydarzenia</dc:title>
  <dc:creator>1</dc:creator>
  <cp:lastModifiedBy>1</cp:lastModifiedBy>
  <cp:revision>7</cp:revision>
  <dcterms:created xsi:type="dcterms:W3CDTF">2018-10-31T18:54:10Z</dcterms:created>
  <dcterms:modified xsi:type="dcterms:W3CDTF">2018-10-31T21:08:03Z</dcterms:modified>
</cp:coreProperties>
</file>